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25"/>
  </p:notesMasterIdLst>
  <p:sldIdLst>
    <p:sldId id="4631" r:id="rId3"/>
    <p:sldId id="4122" r:id="rId4"/>
    <p:sldId id="4047" r:id="rId5"/>
    <p:sldId id="4734" r:id="rId6"/>
    <p:sldId id="362" r:id="rId7"/>
    <p:sldId id="363" r:id="rId8"/>
    <p:sldId id="4731" r:id="rId9"/>
    <p:sldId id="4733" r:id="rId10"/>
    <p:sldId id="4732" r:id="rId11"/>
    <p:sldId id="366" r:id="rId12"/>
    <p:sldId id="367" r:id="rId13"/>
    <p:sldId id="4735" r:id="rId14"/>
    <p:sldId id="4736" r:id="rId15"/>
    <p:sldId id="4737" r:id="rId16"/>
    <p:sldId id="4738" r:id="rId17"/>
    <p:sldId id="4739" r:id="rId18"/>
    <p:sldId id="369" r:id="rId19"/>
    <p:sldId id="370" r:id="rId20"/>
    <p:sldId id="4508" r:id="rId21"/>
    <p:sldId id="4730" r:id="rId22"/>
    <p:sldId id="4509" r:id="rId23"/>
    <p:sldId id="47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5196" autoAdjust="0"/>
  </p:normalViewPr>
  <p:slideViewPr>
    <p:cSldViewPr snapToGrid="0" snapToObjects="1">
      <p:cViewPr varScale="1">
        <p:scale>
          <a:sx n="82" d="100"/>
          <a:sy n="82" d="100"/>
        </p:scale>
        <p:origin x="113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1-08T03:52:45.930"/>
    </inkml:context>
    <inkml:brush xml:id="br0">
      <inkml:brushProperty name="width" value="0.05292" units="cm"/>
      <inkml:brushProperty name="height" value="0.05292" units="cm"/>
      <inkml:brushProperty name="color" value="#FF0000"/>
    </inkml:brush>
  </inkml:definitions>
  <inkml:trace contextRef="#ctx0" brushRef="#br0">13811 14376 0,'0'0'16,"-53"17"15,36-17-31,17 18 15,0 0 1,0-1 0,-18 36-1,18 35 1,0 18 0,18-18-1,-18-52-15,17 52 16,1 53-1,0 0 1,-1 35 15,-17-87-15,0 16 0,0-34-1,18 17 1,-18-17-1,18 17 1,-1-17 0,-17-1-1,18-35 1,-18 1 0,0-19 15,17 1-16,-17 0 17,18-18-17,0 17 1,17 1 0,18-1-1,17 1 1,1-18-1,-36 0-15,71 18 16,123-18 0,36 17-1,53 1 1,-89-18 0,124 35-1,-1-17 1,-87-18-1,141 18 1,-1 17 15,1-17-15,-18 17 0,-159-18-1,142 19 1,17-1-1,-35 0 1,-124-35 0,88 18-1,1-18 1,-18-18 0,88 18 15,-194 0-16,-18-17-15,89 17 32,-1 0-17,-87 0 1,105 0 0,-17 0-1,-18 17 1,17 1-1,-87-18 1,105 0 0,0 0-1,106-18 17,-317 18-32,87-17 15,54 17 1,-18-18-1,-35 18 1,-71 0 15,53 0-15,18-18 0,-18 1-1,-53 17 1,18 0-1,-18-18 1,-70 18 0,-18-18-1,0 1 1,-18 17 0,1-18-1,-1 1 1,18-19-1,-18-17 17,-17-53-17,0-52 1,35-36 0,35 70-1,18-52 1,0-1-1,-18 19 1,-35 52 0,18-18-1,-18 36 1,0 35 0,0 18-1,0 0 1,0-1-1,-18 1 1,0 0 15,1 17-15,17 1 0,-18-1-1,18 0 1,-17 18-1,-1-17 1,-53 17 0,-17-18-1,-35 0 1,35 18 0,-54-17-1,1-1 1,-35 1-1,-89 17 17,-52-18-17,105 18 1,-88 0 0,36-18-1,17 1 1,159 17-16,-106-18 15,0 18 1,-124-18 0,18 18-1,0-17 17,124 17-32,-71 0 15,-18 0 1,18 0-1,-17 17 17,87-17-17,-69 0 1,-1 0 0,17-17-1,72 17 1,-72-18-1,1 0 1,70 18 0,-158 0-1,70-17 17,88 17-32,-88 0 15,106 0 1,-88 0 15,-18 0-15,17 0-1,19 0 1,87 0 0,-70 0-1,0 0 1,0-18-1,53 0 1,-71 18 0,36-17-1,-18 17 1,18 0 0,52 0-1,-70 0 1,35 0-1,18 0 17,53 0-17,-35 0 1,17 0 0,0 0-1,18 0 1,35 0-1,-18 0 1,1 0 0,-19 0-1,37 0 1,-19 17 0,18-17-1,18 0 1,17 18 31,0-18-32,18 18 1,-17-1 0,17 19-1,0-19 1,0 1-16,0 0 15,0 17 1,-18-17 0,18 17-1,18-18 1,-1 36 0,1-35-1,0 17 16,-1-35-15,-17 18-16</inkml:trace>
  <inkml:trace contextRef="#ctx0" brushRef="#br0" timeOffset="1269.39">17639 15205 0,'0'0'0,"0"17"47,0 1-32,0 17-15,0-17 16,-18 88 0,1-18-1,17-35 1,-18-36-1,18-52 1,0 18-16,0-54 16,0-88-1,0 36 1,71-107 15,-19 178-31,54 52 16,0 52-1,-53 1 17,-35 36-17,-36-1 1,-35-35 0,-17-18-1,34-35 1,36-18-1,36 18 1,34 18 0,18 35-1,-35-18 1,-18 36 0,-87-36-1,-54 0 16,0-52-15,-18-19 0,72-34-1</inkml:trace>
  <inkml:trace contextRef="#ctx0" brushRef="#br0" timeOffset="1684.67">18309 15064 0,'-35'0'16,"70"0"-16,-88-18 0,53 0 15,36 18 1,-1-17-1,35 17-15,54-18 32,-18 18-17,-89 0 1,-52 0 0,-36-18-1,-17 36 1,53 17-1,17 71 1,18-35 0,36 52-1,-19-35 1,-17-52 0</inkml:trace>
  <inkml:trace contextRef="#ctx0" brushRef="#br0" timeOffset="2150.92">18838 15099 0,'0'0'0,"18"0"16,-18 18-1,-18 17 1,18-18-16,0 36 15,0 53 1,18-18 0,-18-52-1,0-19 1,0-34 0,0-72-1,0-34 16,35 0-15,-17 70 0,35-18-1,17 53 1,-17 18 0,35 71-1,-70-36 1,-36 18-1,-52-18 1,-18-35 0,-71 0-1</inkml:trace>
  <inkml:trace contextRef="#ctx0" brushRef="#br0" timeOffset="2951.66">20285 15046 0,'0'0'0,"-53"-88"31,35 88-31,1 35 15,17 36 1,-18 17 0,18-18-16,0 54 15,53 70 1,35-53 0,-17-106-1</inkml:trace>
  <inkml:trace contextRef="#ctx0" brushRef="#br0" timeOffset="3434.57">20849 15240 0,'0'0'0,"-17"0"15,-1 0 1,-17 0-1,35 71 17,0-36-32,17 35 0,1 54 15,0-71 1,-1 0 0,-52-124 30,35 36-46,-35-71 16,-1-106 0,19 54-1,34-54 1,54 88 0,35 124-1,-18 36 1,0 105-1,-70 0 1,-89-35 0,-35-36-1,36-70 1,-18 0 0</inkml:trace>
  <inkml:trace contextRef="#ctx0" brushRef="#br0" timeOffset="3984.82">21325 15381 0,'0'0'0,"18"-18"15,-18 1-15,0-1 16,-35-17 0,17 17-1,0 18-15,-17 0 16,-35 18 15,17 35-15,35 35-1,0-17 1,54-19 0,17-34-1,17-36 1,-17-34-1,-18-1 1,-35 0 0,0 17-1,0 54 1,0 17 0,18 71-1,35 0 1,-35-88-1</inkml:trace>
  <inkml:trace contextRef="#ctx0" brushRef="#br0" timeOffset="4452.54">21766 15399 0,'0'0'0,"-17"0"16,17-18-1,-18 18-15,18-18 16,0 1 0,-18-18-1,1 17 1,-1 18 0,-17 0-16,0 0 31,-1 53-16,36 17 1,18 1 0,35-36-1,-35-17 1,34-53 0,-34-1-1,-18-34 1,-18-1-1,1 71 1,34 53 0,1 0-1,35 53 1,0-53 0,-18-36-1</inkml:trace>
  <inkml:trace contextRef="#ctx0" brushRef="#br0" timeOffset="4837.78">22366 15240 0,'0'0'16,"18"-18"0,-18-17-1,0 0 1,-53-18-1,18 35 1,-1 18-16,-17 0 16,-35 18-1,35 17 1,71 36 0,17-18-1,53 17 16,18-17-15,-53 0 0,-35-18-1,-54-17 1,-69 0 0,-1-18-1,35-36 1</inkml:trace>
  <inkml:trace contextRef="#ctx0" brushRef="#br0" timeOffset="5069.17">22437 15011 0,'0'0'0,"70"0"31,-52 17-15,17 19-16,71 87 16,-53 1-1,-18 70 1,-194 17 0,-52-105-1</inkml:trace>
  <inkml:trace contextRef="#ctx0" brushRef="#br0" timeOffset="6686.65">14552 16651 0,'0'18'47,"18"193"-16,-18-140-31,17 0 16,-17-1-16,36 124 16,-19-88-1,1 17 1,-18-70 0,0-17-1,18-19 1,-1-17 15,1 0-31,88 0 16,17 0-1,106-17 1,89 17 0,141 17 15,-371 1-16,159-18 1,-89 18 0,-52-18-1,-88-18 1,-36 0 15,1-17-15,-1-18-1,0 35-15,18-52 16,-35-71 0,0-53-1,17 0 17,1 88-32,17 0 15,0 71 16,-18 35 16,0 0-47,1 0 16,-19 0-16,-52 0 16,-124 0-1,36 0 1,-141 0-1,34 0 1,72 0 0,87 0 15,54 0-15</inkml:trace>
  <inkml:trace contextRef="#ctx0" brushRef="#br0" timeOffset="7902.65">17304 16845 0,'0'0'16,"17"-18"-16,1 18 0,-18 18 31,18 0-15,-18-1-16,0 54 15,17 70 1,1 35-1,-18-17 1,18-53 15,-1-35-31,1-1 32,-1-17-17,1-35 16,17-36-15,18 0 0,18 18-1,-53 0-15,70 0 16,70 0 0,54 0-1,88 0 1,-71 0-1,89 18 1,-71 0 0,-89-1-1,-69-17 17,-72 0-17,-17-17 16,0-1-15,0 0 0,0 1-16,0-36 31,-17-35-15,-1-1-1,18 54-15,-18-88 16,1-71-1,-1 17 17,18 71-17,-18 54-15,18 16 16,-17 19 0,-36 17 30,18 0-46,-54 17 16,-122 1 0,-54 0-1,71-1 1,-106-17 0,53 0-1,71 0 1,70 0-1,71 0 1</inkml:trace>
  <inkml:trace contextRef="#ctx0" brushRef="#br0" timeOffset="9088.59">20655 17092 0,'0'0'0,"0"-18"16,0 36 31,-18 17-32,18-17-15,-17 53 16,-1 52-1,-17 36 1,17-71 0,18-53-16,-17 36 15,17 17 1,0-35 15,0-18-15,0-17 15,17-18-15,36 0-1,53-18 1,53 18 0,-36 0-1,107 18 1,-36-1-1,-71-17-15,106 0 16,107 0 0,-72 0-1,-123 0 1,-106 0 0,-35-17 15,-35 17-16,35-18 1,0 1 15,18 17-31,-18-36 16,35-34 0,0-36-1,1-53 16,-19 141-31,1-70 16,-18 18 0,-53-18-1,-18 35 1,-123-18 0,-123 18 15,-53 18-16,-1 35 1,142 0 0,-18-18-1,123 18 1,71 0 0,36 0-1,17-17-15,-18 17 16</inkml:trace>
  <inkml:trace contextRef="#ctx0" brushRef="#br0" timeOffset="10437.7">24589 17004 0,'-18'-18'0,"36"36"0,-54-36 15,-52 1 1,70 17-16,1 0 31,-1 17-15,18 1-16,0 17 31,-17 36-15,-19 17-1,19 18 1,-1-53 0,0 70-1,18-35 1,0-17 0,-17-18-1,17 35 1,-18-35-1,18-35 1,0-1 0,18 1-1,35-18 1,52 0 15,54 0-15,0 0-1,141 17 1,53-17 0,-36 0-1,-88 18 1,-140-18 0,-54 0-1,-53-18 1,-70 1-1,-18-18 1,71-1 0,-18-34-1,35-36 17,18-18-17,18 1 1,0-36-1,17 18 1,-17 53 0,-18 53-1,17-1 1,-17 19 0,-17 17-1,-107 0 1,1 0-1,-195 17 1,-70 19 0,53-19-1,211-17 1,107 0 0</inkml:trace>
  <inkml:trace contextRef="#ctx0" brushRef="#br0" timeOffset="11321.03">26917 16951 0,'0'-18'0,"0"36"0,0-18 31,0 18-16,0 87 1,0 1 0,0-53-16,0 35 15,0 1 1,0-37 0</inkml:trace>
  <inkml:trace contextRef="#ctx0" brushRef="#br0" timeOffset="12054.18">27270 17180 0,'17'-17'31,"-17"-1"-15,0 0 0,-17 18-1,-19 0 1,1 18 0,-18 35-1,36 35 1,17-53-1,0-17-15,35 17 16,18-17 0,0-53-1,0-18 17,-36 17-17,19-16 1,-36 34-1,0 71 1,0-18 0,0 36-1,0-36 1,35-17-16</inkml:trace>
  <inkml:trace contextRef="#ctx0" brushRef="#br0" timeOffset="12508.79">27799 17304 0,'0'0'0,"0"-36"31,0 19-31,-18-18 31,18 17-31,-17-17 16,-19-1-1,1 36 1,0 18 0,-1 17-1,1 18 1,35 18 0,0-36-1,35 0 1,18-35-1,0-35 1,-17 0 0,-1-36-1,-35 36 17,18 53-17,-18-1 1,0 54-1,0-18 1,35-36 0</inkml:trace>
  <inkml:trace contextRef="#ctx0" brushRef="#br0" timeOffset="12838.59">28346 17145 0,'0'0'0,"0"-71"31,0 36-31,-36-35 16,-52 34-1,18 19 1,34 17 0,-34 35-1,35 0 1,35 53-1,70 18 1,89 0 0,-106-71-1,-18 1 1,-70-1 0,-195-17-1,-34-18 1</inkml:trace>
  <inkml:trace contextRef="#ctx0" brushRef="#br0" timeOffset="18323.84">11906 17180 0,'0'-17'78,"0"-1"-62,0 0-16,53-70 31,-35 71-31,-1 17 16,1 0-16,35 17 15,-18 54 1,-17 70-1,-36 0 1,-35-71 0,-35 36 15,18-88-15,52-36-1,53-70 1,1 18-1,52-1 1,35 53 15,-70 54-31,0 17 16,-18-18 0,1 0-1</inkml:trace>
  <inkml:trace contextRef="#ctx0" brushRef="#br0" timeOffset="18710.11">12471 17163 0,'0'0'0,"-18"-18"15,0 18 1,1 0-16,-1 0 15,-17 53 1,17 0 0,18-18-1,35 53 1,1-52 0,34-36-1,-17-53 16,-53 17-31,-17-52 16,-54 35 15,0 36-15,36 34 0,0 1-1,35 0-15</inkml:trace>
  <inkml:trace contextRef="#ctx0" brushRef="#br0" timeOffset="19090.4">12700 17057 0,'-18'0'31,"1"0"-16,17 17 1,0 1-16,0 35 31,0-35-31,17 52 16,1-35 0,17-17-1,18-36 1,-18-52-1,-17 35 1,-71-36 0,-17 36-1,17 17 1,-18 53 0,54-17-1,17 0-15</inkml:trace>
  <inkml:trace contextRef="#ctx0" brushRef="#br0" timeOffset="19507.07">12982 16916 0,'0'0'0,"-17"0"16,-1-18 0,0 36-1,-17 17 1,17 36 0,18 34-1,36-52 1,-19-35-16,36 0 15,53-18 1,-18-53 15,-70-36-15,-36 37 0,-70-19-1,-18 53 1,18 36-1,88 0 1</inkml:trace>
  <inkml:trace contextRef="#ctx0" brushRef="#br0" timeOffset="19991.39">13353 16669 0,'0'0'0,"-53"-18"31,35 0-31,0 18 16,1 18-1,-1 53 1,18-1-1,0-35-15,18 18 16,52 18 0,-17-53-1,18-54 1,-18 1 0,-36-36-1,1 1 1,-18 17-1,18 35 1,-1 18 15,19 53-15,-36 35 0,17 1-1,1-54 1,-1-17-1,1-18-15</inkml:trace>
  <inkml:trace contextRef="#ctx0" brushRef="#br0" timeOffset="20608.47">13776 16598 0,'0'0'0,"-35"-17"31,35 34-15,17 1 0,-17-1-1,0 1-15,18 35 16,0 18-1,-1-1 1,-17-52 0,-17-71 15,-19-18-15,19 1-1,17 34-15,0-16 16,17-19-1,19 53 17,-1 36-17,18 70 1,-53-70 0,0 17-1,-18 0 1,18-17-1,35-36 17,36 1-17,-18 52 17,-53-17-32,0 17 15,-53 35-15,-88 36 16,70-70-1</inkml:trace>
  <inkml:trace contextRef="#ctx0" brushRef="#br0" timeOffset="23422.37">14587 16651 0,'0'0'0,"18"0"78,0 0-78,-1 0 16,71 0 15,-52 0-31,-1 0 0,71 0 31,-36 0-31,1 0 16,-53 0 15,-1 18-31</inkml:trace>
  <inkml:trace contextRef="#ctx0" brushRef="#br0" timeOffset="25142.77">18080 5662 0,'0'0'0,"0"-18"0,-18 1 31,1 17-15,-19 0-1,19 0-15,-19 17 16,-17 54 0,1 17-1,16 0 1,36 53 0,71-17-1,52-36 1,18-70-1,-35-18 1,35-88 15,-88 17-31,-35-52 16,-36 34 0,-52-52-1,-36 71 1,18 52 15,17 18-15,18 18-16</inkml:trace>
  <inkml:trace contextRef="#ctx0" brushRef="#br0" timeOffset="25848.42">18045 6350 0,'0'0'0,"0"-18"0,-18 36 31,0 35 0,-17 35-15,17-17 0,1-36-16,-1 35 15,-17 1 1,35-18-1,0-35 1,17-18 0,19 0-1,17-18 1,17 18 0,36 0-1,0 0 1,0 18 15,-53-18-15,-36 0-1,1-18 1,-18-17 0,0-18-1,-35-18 1,-1 1-1,-17-19 1,18 37 0,18 16-1,17 19 1,-18 17 0</inkml:trace>
  <inkml:trace contextRef="#ctx0" brushRef="#br0" timeOffset="26542.96">18292 7073 0,'0'-17'31,"17"17"16,-17 17-47,18 1 16,-18-1 0,0 1-16,0 35 15,0 70 1,0-52-1,17 53 1,1-54 0,-18-17-1,0-35 1</inkml:trace>
  <inkml:trace contextRef="#ctx0" brushRef="#br0" timeOffset="26792.48">18239 7549 0,'0'0'0,"17"0"47,1 18-32,0 0-15,17-1 16,0 19 0,-17-19-1,-1 1 1</inkml:trace>
  <inkml:trace contextRef="#ctx0" brushRef="#br0" timeOffset="27060.12">18556 7549 0,'18'-35'31,"-18"18"1,-18 34-17,0-17-15,-17 35 16,-35 18-1,34-35 1,-17 17 0,36-17-1,-1 0 1</inkml:trace>
  <inkml:trace contextRef="#ctx0" brushRef="#br0" timeOffset="30344.49">12982 17515 0,'18'0'15,"-1"0"17,1-17-17,17-1 1,1-17-1,-1 35-15,18-35 16,53-18 0,-36 17-1,-34 19 1,-19 17 0,-17-18 15,-17 18-31</inkml:trace>
  <inkml:trace contextRef="#ctx0" brushRef="#br0" timeOffset="30662.4">13070 17515 0,'0'0'0,"-17"36"31,34-36-15,1 0-16,0 0 16,17-18-1,0 0-15,18 1 32,53-36-32,35 18 31,-106 17-16,-17 18 1,0-18 0,-36 18-1</inkml:trace>
  <inkml:trace contextRef="#ctx0" brushRef="#br0" timeOffset="39618.24">18680 6579 0,'35'18'31,"-18"-18"-31,1 0 16,0 0 30</inkml:trace>
  <inkml:trace contextRef="#ctx0" brushRef="#br0" timeOffset="39796.19">18997 6650 0,'0'0'0,"18"-18"31,-1 18-15</inkml:trace>
  <inkml:trace contextRef="#ctx0" brushRef="#br0" timeOffset="39942.37">19173 6632 0</inkml:trace>
  <inkml:trace contextRef="#ctx0" brushRef="#br0" timeOffset="40115.65">19297 6615 0,'18'0'31,"-1"0"0,1 0-15</inkml:trace>
  <inkml:trace contextRef="#ctx0" brushRef="#br0" timeOffset="40214.66">19509 6615 0</inkml:trace>
  <inkml:trace contextRef="#ctx0" brushRef="#br0" timeOffset="40246.12">19509 6615 0,'17'0'16</inkml:trace>
  <inkml:trace contextRef="#ctx0" brushRef="#br0" timeOffset="40498.5">19756 6615 0,'17'0'78</inkml:trace>
  <inkml:trace contextRef="#ctx0" brushRef="#br0" timeOffset="41482.92">19985 6473 0,'0'-17'0,"0"-1"31,0 1-31,0-1 16,35-17-1,0-1 1,-17 36 0,0 0-16,17 36 15,-17 17 1,17 17 15,-17-17-15,-18-18-1,17 1 1,-34-36 15,17-18-15,0-17-1,17-54 1,1 19 0,17 17-1,0 35 17,-17 18-32,-18 18 15,18 0-15,17 35 16,-17-18-1,-1 18 17,1 0-17,-18-36 1,0 1 0,0-53 15,17-18-16,19-18 1,-1 18 0,-17 36-1,-1 17-15,1 35 16,17 0 0,0 36-1,-17-36 1,-18 0-1</inkml:trace>
  <inkml:trace contextRef="#ctx0" brushRef="#br0" timeOffset="42149.63">20761 6368 0,'-18'-18'0,"36"36"16,-53-36-16,35 0 0,17 18 16,1 18 15,17 0-16,-17 17-15,0 35 16,-18-34 15,17 17-15,-17-36 0,-17 1-1,17-36 16,0 1-31,17-1 16,18-70 0,1 17-1,-1 36 17,-17 35-32,-1 0 15,19 53 1,-19-18-1,1 36 17,-1-36-17,1 0 1,-18 1 0,18-19-1,-1-17 1,1-17-1,17-1 1,-17 0 0,-18 1-1</inkml:trace>
  <inkml:trace contextRef="#ctx0" brushRef="#br0" timeOffset="43635.15">20955 7073 0,'-18'0'15,"36"0"-15,-36-17 0,71-1 32,-17 18-32,52-18 15,53 1 1,35-1 15,-158 18-31,0 0 0</inkml:trace>
  <inkml:trace contextRef="#ctx0" brushRef="#br0" timeOffset="43868.41">21167 7038 0,'17'18'15,"1"-1"1,0 18 0,17 36-1,-18 35 1,1-71-1,0 36-15,-18-54 16</inkml:trace>
  <inkml:trace contextRef="#ctx0" brushRef="#br0" timeOffset="44234.53">21467 7232 0,'0'-18'0,"0"36"0,0-53 16,17 35-1,18 0 1,36 35 0,-18 0-1,-35-17-15,17 35 16,-18 0-1,-34-18 1,-36-17 0,35-36-1,1-35 1,52-18 0,0 19-1,18-1 1,0 53-1</inkml:trace>
  <inkml:trace contextRef="#ctx0" brushRef="#br0" timeOffset="44433.69">21890 7214 0,'0'0'0,"17"18"31,-17 0-15,18 52 15,0-35-31,-18-17 0,0 35 16,0-35 0</inkml:trace>
  <inkml:trace contextRef="#ctx0" brushRef="#br0" timeOffset="44587.25">21943 7056 0,'-18'-18'0,"18"0"16,-18 18-1</inkml:trace>
  <inkml:trace contextRef="#ctx0" brushRef="#br0" timeOffset="45433.88">22243 7267 0,'0'0'0,"17"0"16,1-17-1,-18-1 1,18 18 0,-18-35-1,-18 17 1,-17 18 0,17 0-1,0 0-15,1 18 16,-19 35-1,36-18 1,0 0 0,0 0-1,36-17 1,17-18 0,-18-53 15,0 18-16,-17 0 1,-18 17 0,0 36 15,0-1-31,0 18 16,35 18-1,0-17 1,18-36-1,-17-18 1,16-53 0,-34-34-1,-18-36 1,-53 17 15,53 89-31,-35 0 16,35 52 15,0 18-15,0 54-1,18-1 1,17 0 0,0 0-1,-17-53 1,-1-17-1,36-18 1,-17-18 0,-1 1-1,-35-1 1</inkml:trace>
  <inkml:trace contextRef="#ctx0" brushRef="#br0" timeOffset="48313.92">17410 16827 0,'0'-17'16,"-18"17"31,18-18-32,-18 18-15,18-17 16,-17-1 15,-1 18 32,18 18-48,-18-1 1,18 1-1,18-18 1,35 0 0,35 0-1,-17-18 1,-36 18-16,0-17 16,18 17-1,-35 0 16,-1 0-15,-17 17 15,0 1-15</inkml:trace>
  <inkml:trace contextRef="#ctx0" brushRef="#br0" timeOffset="58039.6">17233 15910 0,'0'0'0,"124"-70"31,-89 70-31,0 0 15,-17 35 1,-124 53 0,-17 0-1,-124 71 17,-36-18-17,19 0 1,123-88-1,0 18 1,105-54 0,36 1-1,18-18-15</inkml:trace>
  <inkml:trace contextRef="#ctx0" brushRef="#br0" timeOffset="58422.87">16369 16422 0,'0'0'0,"-18"0"16,18 17 31,-17 54-32,-19 17 1,1-35-1,17 18 1,89-36 0,123-53-1,-123 1 1</inkml:trace>
  <inkml:trace contextRef="#ctx0" brushRef="#br0" timeOffset="58841.95">18627 15998 0,'0'0'0,"-18"0"31,36 18 1,-1 88-17,19 53 1,-19-53 0,1-36-16,-18 36 15,0 35 1</inkml:trace>
  <inkml:trace contextRef="#ctx0" brushRef="#br0" timeOffset="59205.97">18486 16669 0,'0'0'0,"-53"0"31,70 0-15,54 35-1,-18 0 1,-18-17-16,36 17 16,-1-17-1,1-18 1,-36-35-1,18-18 1,-18 0 0,-17 35 15,-36 36-15,1 17-1,-19 36 1</inkml:trace>
  <inkml:trace contextRef="#ctx0" brushRef="#br0" timeOffset="59639.56">20267 16175 0,'18'-18'31,"-1"1"-31,1 17 16,0 0-16,52 35 16,89 35-1,53 89 1,-71-53 0,53 106-1,-36-36 1,-69-35-1,-72-70 1</inkml:trace>
  <inkml:trace contextRef="#ctx0" brushRef="#br0" timeOffset="60006.67">21078 17039 0,'0'0'0,"18"0"31,0 0-15,-1 0-16,36 18 15,18-1 1,-18 1-1,-18 0-15,18-18 16,18-18 15,-19 0-15,-16-34 0,-36 34-1,0 0 1,0 36 15,0 0-15</inkml:trace>
  <inkml:trace contextRef="#ctx0" brushRef="#br0" timeOffset="60575.65">22895 16245 0,'0'0'0,"-17"-17"0,-1-1 16,18 0-16,35 1 15,71-1 1,88 18-1,71 71 1,-54-18 15,125 70-15,-1 36 0,-35 0-1,-106-1 1,-142-69-1,-34 16 1,-18-16 0,18-36-1,-1-36 1,-17 1 0,-17-36-1</inkml:trace>
  <inkml:trace contextRef="#ctx0" brushRef="#br0" timeOffset="60941.18">24800 17145 0,'18'0'31,"0"0"-31,-18 18 16,17-18-16,18 17 15,18-17 1,0 0 0,0 0-1,0-17 1,-35-1 15,-1 0-31,1 18 16,-36 36 31,-17 17-32</inkml:trace>
  <inkml:trace contextRef="#ctx0" brushRef="#br0" timeOffset="67142.55">14905 12365 0,'0'0'0,"-18"0"15,18-18 17,0 36-17,18-1 1,-18 19-1,0 70 1,35 52 0,0 54-1,-17 17 17,0-158-32,-18-1 0,0 107 31,0-71-16,0-89 1,0 1 0,0-36-16</inkml:trace>
  <inkml:trace contextRef="#ctx0" brushRef="#br0" timeOffset="68075.71">15081 13529 0,'0'18'0,"0"-1"16,0 1 0,-17-18-16,17 35 15,-18-17 1,18 17-1,0-17 17,0-1-17,0 1 1,0 0 31,0-1-16,18-17 0,-1 18-31,36-18 16,106 18 0,141-18-1,211 17 16,-52 1-31,370 17 32,71 18-17,34 35 1,-299-52 0,-352-19-16,510 54 15,-369-18 1,17 0-1,-194-18 1,-177-18 0,-35-17-1,-52-17 32</inkml:trace>
  <inkml:trace contextRef="#ctx0" brushRef="#br0" timeOffset="70648.48">14958 12347 0,'0'0'16,"17"0"0,72 0-1,-36 0 1,105 0-16,72-17 16,228-1-1,89 0 1,106 18 15,87 36-15,-210-1-1,-266-18-15,548 54 16,-54 0 0,-282-36-1,195 18 1,-266-36-1,177 19 1,-52-1 0,-1 0-1,-88 18 1,-194-35 0,17-1 15,-105-17-16,-106 0 1,-35 0 0,-1 0 15,1 0-15,35 0-1,-36 18 1,1-18-16,17 0 15,18 18 1,0-18 0,0 0-1,0 0 1,-53 17 78,0 1-79,0 0-15,0-1 16,0 1-16,0 0 16,0 17-16,0 53 15,-18 0 1,18 18-1,-17-18 1,17 18 0,-18 0-1,18-18 1,-18 0 15,18-35-15,0 18-1,-17-1 1,17-34 0,0 17-1,0-1 1,0-34 0,-18 0-1,0-18 16,1 0-15,-1 0 0,-17 0-1,17 0-15,-17 17 16,-36-17 0,-17 0-1,-18 0 16,36 0-15,35 0-16,-54 0 16,-140 0-1,88 0 1,-53 0 0,0 0-1,70 0 1,-70 18-1,0-18 1,53 18 0,-17-18-1,16 17 1,37-17 0,16 0-1,-52 0 16,18 0-15,35 0 0,-18 0-1,18-17 1,17-1 0,-35 0-1,18 18 1,0 0-1,53 0 1,-18 0 0,0 0-1,17 0 1,1 0 0,0 0-1,0 0 16,17 0-15</inkml:trace>
  <inkml:trace contextRef="#ctx0" brushRef="#br0" timeOffset="71444.28">18150 13070 0,'0'-17'32,"-17"17"-17,17 17-15,17 54 31,-17 0-15,36 70 0,-36-36-1,17-52 1,-17-35-16,0 0 16</inkml:trace>
  <inkml:trace contextRef="#ctx0" brushRef="#br0" timeOffset="71864.61">18133 13282 0,'-18'-106'16,"36"212"-16,-54-265 16,36 71-1,18 18-15,53-1 16,52 53 15,1 18-31,52 18 31,-35 53-15,-123-1 0,-124 1-1,18-36 1,-89 18 0,142-53-1,53 18 1,35-18-1,105 35 1,19 18 0,-71 35-1,-89-35 1,-105 17 15,35-52-31,-106 0 16,-52-18-1,52-53 1</inkml:trace>
  <inkml:trace contextRef="#ctx0" brushRef="#br0" timeOffset="72361.99">19121 13141 0,'0'-35'31,"0"52"-15,0 1-1,0 53-15,17 52 31,-17-35-15,0-53-16,18 36 16,-18-36-1,-18-35 1,1-70 0,-1-71-1,53-36 1,36 18-1,17 71 1,-18 106 0,19 88-1,-1 88 1,-35 17 0,-36-105 15,-17 0-16,-17-106-15</inkml:trace>
  <inkml:trace contextRef="#ctx0" brushRef="#br0" timeOffset="72528.78">19262 13282 0,'0'-18'0,"0"36"0,-18-53 15,36 35 1,-1 0-1,19 0-15,34 0 16,107 0 0,-125 0-16</inkml:trace>
  <inkml:trace contextRef="#ctx0" brushRef="#br0" timeOffset="72961.94">20249 13264 0,'0'0'0,"18"-17"0,0-1 0,-1 1 16,1-19-1,-18 1-15,0-18 16,-35 18-1,-53-1 1,-18 36 0,35 18-1,18 35 1,36 35 0,87 0 15,71 18-16,-53-53 1,18 35 0,-70-17-1,-142-18 1,-88-36 0,35-34-1,88-1-15</inkml:trace>
  <inkml:trace contextRef="#ctx0" brushRef="#br0" timeOffset="100572.19">15117 10936 0,'0'0'0,"-36"-35"31,36 52-15,0 1-1,0 0-15,0-1 16,0 54 0,36 52-1,-19 36 1,1 0-1,-18-18 1,17-53 0,-34 0-1,-1-35 1,1 0 0,-1-53-16</inkml:trace>
  <inkml:trace contextRef="#ctx0" brushRef="#br0" timeOffset="100941.03">14940 11836 0,'-18'0'31,"18"17"-31,0 1 16,18 0-1,35 17 1,18 18 0,-18-53-1,-36 0-15,36 0 16,18-35 0,-1-18-1,-35 17 1,-17 19-1,-71 70 17,-17 35-17,17-18 1,35-52 0,-35 17-16</inkml:trace>
  <inkml:trace contextRef="#ctx0" brushRef="#br0" timeOffset="101723.13">12965 10336 0,'0'0'16,"17"-35"-1,1 35-15,-18-18 16,35 1-16,36 17 31,-18 0-15,-18 17-16,18 36 15,0 36 1,-36-19 0,-17-17-1,-17-35 1,-19-18 0,36-71-1,18-35 1,17 18-1,18 18 1,35 70 0,-17 70 15,-36-17-15,18 53-1,-35-36 1,-1-52-16</inkml:trace>
  <inkml:trace contextRef="#ctx0" brushRef="#br0" timeOffset="102089.53">13829 10231 0,'0'0'0,"18"0"0,-36 0 46,0 0-30,18 17-16,0 1 16,0-1-1,0 36 1,18 18 0,17-18-1,0-36 1,18-52-1,-17-35 1,-19 17 0,-34-35-1,-19 35 1,1 35 0,17 18-16,1 18 15,17-1 1</inkml:trace>
  <inkml:trace contextRef="#ctx0" brushRef="#br0" timeOffset="102572.57">14376 10266 0,'-36'0'31,"19"-18"-31,-1 1 16,0-19 0,-34 1-1,16 35 1,19 18-16,-19 17 16,1 18-1,35 17 1,18-34 15,17-19-15,36-17-16,-1-70 31,-35-1-15,-35 1-1,-35-71 1,0-1-1,17 107 1,18 53 0,35 88-1,1 52 1,17-17 0,-18-52-1</inkml:trace>
  <inkml:trace contextRef="#ctx0" brushRef="#br0" timeOffset="102955.59">14570 10213 0,'0'0'16,"-18"0"-1,18 18 1,18-18 15,-1 0-31,19 17 16,-19-17-16,36 0 15,0-35 1,-35 17 0,-36-35-1,-52-17 1,-1 35-1,18 35 1,0 70 15,36 36-15,87 17 0,36-52-1,-18-71-15</inkml:trace>
  <inkml:trace contextRef="#ctx0" brushRef="#br0" timeOffset="103724.48">13564 11271 0,'0'0'0,"-17"0"0,-1-17 16,0-1 0,18 0-16,-17-52 15,34 17 1,1 18 0,35 52-1,-35 36 1,34 35 15,-34 1-31,-18-37 31,0-69 1,-18-71-17,18-36 1,18 1-1,17 87 1,1 54 0,-19 0-16,19 35 15,-1 17 1,-17-17 0,-1-35-1,1-89 16,17-17-15,0 35 0,1 35-1,17 54 17,-36 34-17,18 18 1,-35-70-1</inkml:trace>
  <inkml:trace contextRef="#ctx0" brushRef="#br0" timeOffset="104510.36">14305 10936 0,'0'-35'16,"0"70"-16,-18-70 15,1 35-15,-18 17 16,17 19-1,0-19-15,18 36 16,18 18 0,35-1 15,0-34-15,-36-36-1,1-53 1,-36-35-1,-35-18 1,18 53 0,0 18-1,123 35 17,-35 0-17,35-18-15,71 0 16,-88 1-1,-36-1 1,-53 18 0,-17 0 15,-36 0-15,18 53-1,36 17 1,17 19-1,17-36 1,19-1 0,17-52-1,0-52 1,-18-19 0,-18-70-1,-17 17 1,-35 36-1,35 71 1,-17 17 15,34 53-15,1 52 0,17 1-1,0-18 1,1-35-1,-1-53 1,-35-17-16,35-19 16</inkml:trace>
  <inkml:trace contextRef="#ctx0" brushRef="#br0" timeOffset="105076.01">14905 10813 0,'0'-18'0,"0"36"0,0-89 16,0 53-16,-18 18 31,18 18-16,0 0-15,18 52 32,-1-17-17,19 18 1,-1-36 0,0-35-1,1-18 1,-19-52-1,1-18 1,-18 52 0,-18 19-1,18 34 1,0 36 0,18 0-1,0-18 1,34 1 15,1-54-15,-17-35-1,-1-53 1,-35 36 0,-18-54-1,-17 36 1,0 70-1,35 36 1,-18 53 0,53 52 15,-17-70-31,35 18 16,-53-54-1</inkml:trace>
  <inkml:trace contextRef="#ctx0" brushRef="#br0" timeOffset="105440.52">15363 10724 0,'0'0'0,"18"0"31,0 0-15,-1 0 15,19-17-16,-19 17 1,1-18-16,17 1 16,0-19-1,-35 19 1,-35-36 0,-35 17-1,-1 36 1,36 71-1,35-18 1,17 53 15,54-36-15,0-52 0,-36-53-16</inkml:trace>
  <inkml:trace contextRef="#ctx0" brushRef="#br0" timeOffset="133785.54">13617 10125 0,'0'0'0,"-17"-36"31,17 54-31,17 0 16,18-1-16,107 72 15,140 87 17,-159-88-32,142 89 0,105 158 15,-140-124 1,17 89 0,-89-88-1,-87-106 16,-18-18-15,-36-70 0,-34-107-1,-1 54-15</inkml:trace>
  <inkml:trace contextRef="#ctx0" brushRef="#br0" timeOffset="134251.17">14534 9790 0,'0'0'0,"-70"123"31,70-70-31,-18 88 16,1-53-16,17 247 15,-18-70 1,0 123 0,1-70-1,-1-160 1,0 1 0,1-53-1,17-71 16,0-17-15,0-53-16</inkml:trace>
  <inkml:trace contextRef="#ctx0" brushRef="#br0" timeOffset="138909.35">16034 10566 0,'0'0'0,"0"-18"0,-18 0 31,0 18-15,18 18 31,0 0-32,0-1 1,0 72-1,0 69 1,0-17 0,0-52-16,18 52 15,0 88 1,-1-17 0,-17-89-1,18 54 1,-18-36-1,0-53 1,0-71 15,0-69-15</inkml:trace>
  <inkml:trace contextRef="#ctx0" brushRef="#br0" timeOffset="139471.94">16034 12153 0,'17'0'31,"1"0"-15,0 0-16,176 35 16,0-17-1,264 0 1,124 17-1,-176-17 1,-212-1-16,300 1 31,-282 0-31,-89-1 16,-88-17 0,-35 0-1,-52 0 1,-19-17-1</inkml:trace>
  <inkml:trace contextRef="#ctx0" brushRef="#br0" timeOffset="140788.04">16122 10583 0,'0'0'15,"0"-17"-15,0-1 16,35 18-1,18-18 1,159 18 0,176-17-1,-18 17 1,-158 0 0,211 0-1,212 17 1,-88 1-1,-124 0 1,-193-1 0,-160 1-1,-87-18 1,-54 0 0,18 0 15,53 18-31,0-1 15,0 1-15,18 35 16,17 70 0,-17-17-1,-18 106 1,0-1 0,0 1 15,0-88-16,0 87 1,0-158-16,0 71 16,-18 52-1,0-70 1,1-36 0,17-17-1,-18-35 1,18 0-1,0-1 1,-17-17 15,-1 0 1,0 0-17,-35 0 1,18 0-16,-53 0 15,-159 0 1,-71-17 0,-34-1-1,158-17 1</inkml:trace>
  <inkml:trace contextRef="#ctx0" brushRef="#br0" timeOffset="141342.53">16757 11112 0,'0'0'0,"0"-35"31,-18 35-31,18 18 16,0 70-1,36 71 1,-36-36 0,17-52-16,-17 52 15,0 1 1</inkml:trace>
  <inkml:trace contextRef="#ctx0" brushRef="#br0" timeOffset="141687.76">16581 11324 0,'-53'-70'15,"106"140"-15,-124-158 0,53 53 0,18-1 16,0-17 0,89-35-1,34 53 1,36 88 0,-18 88-1,-88-17 1,-106 158 15,0-229-31,-88 35 16,35-53-1,-17-53 1,105 18 0</inkml:trace>
  <inkml:trace contextRef="#ctx0" brushRef="#br0" timeOffset="142121.79">17321 11536 0,'-35'0'16,"53"-18"15,88 18 0,-71 0-31,35 0 16,-17-17 15,-53-36-15,-70-18-1,52 53-15,-35-17 16,-17 0 0,17 53-1,17 52 1,54 1 0,35 52-1,53-35 1,-18-52-1,0-36 1</inkml:trace>
  <inkml:trace contextRef="#ctx0" brushRef="#br0" timeOffset="142438.9">17692 11377 0,'-18'-18'15,"36"36"-15,-36-53 16,18 35-1,18 53 1,35 35 0,0 18-1,-18-18 1,0-70 0,-17-36-1,-1-17 1,19-106-1,-1-18 1,0 35 0,-17 89 15,0 53-15,-18 35-16</inkml:trace>
  <inkml:trace contextRef="#ctx0" brushRef="#br0" timeOffset="143021.53">18186 11836 0,'35'-36'16,"-17"19"-16,-1-19 15,-17 1 1,0 18-16,-17-19 16,-54 36-1,-52 18 1,70 35-1,0 35 17,70-35-32,89 18 15,18-19 17,-54-16-17,-34 17 1,-107-18-1,-53-17 1,1-36 0,70-17-1</inkml:trace>
  <inkml:trace contextRef="#ctx0" brushRef="#br0" timeOffset="143488.66">18380 11836 0,'0'0'0,"-18"-18"15,0 18-15,18 18 32,18 17-17,0 0-15,-1 18 16,19 53-1,-19-18 1,-17-53 0,0-17-1,-17-88 1,-19-54 0,36 18-1,0-35 1,36 53-1,34 70 1,-17 36 0,18 35-1,-54 35 17,-87-35-17,-18-35 1,-1-18-1,72 0-15</inkml:trace>
  <inkml:trace contextRef="#ctx0" brushRef="#br0" timeOffset="143939.17">18821 11800 0,'0'0'0,"35"-35"31,-17 35-31,-1-53 16,1 18-1,-36 35 1,-52 18 15,-19 34-15,54-16-1,18 34 1,17-17 0,17-35-1,1-18-15,17 0 16,18-18 0,0-17-1,-35 17 1,-1 1-1,-17 34 1,0 19 15,0 17-15,0-18 0,0-18-16</inkml:trace>
  <inkml:trace contextRef="#ctx0" brushRef="#br0" timeOffset="144155.88">19156 11783 0,'0'0'0,"17"-36"15,-34 19 1,-18 17 0,-1 17-1,1 36 1,35 0-1,35 18 1,36-18 0,-18-36-1</inkml:trace>
  <inkml:trace contextRef="#ctx0" brushRef="#br0" timeOffset="144525.62">19350 11818 0,'0'0'15,"-18"0"1,1 0 0,17 18-1,17-18 17,18 0-17,36-18 1,-18 0-1,-35-17 1,-18 17 0,-18 1-16,-17-36 15,-18 18 17,17 35-17,19 17-15,-18 54 16,17 52-1,18-52 1,53 17 0,35-88-1</inkml:trace>
  <inkml:trace contextRef="#ctx0" brushRef="#br0" timeOffset="147373.34">20232 10601 0,'0'-35'31,"0"52"-15,0 54-1,0 88 1,0-1 0,0-69-16,17 87 15,19 89 1,-1-36-1,-17-17 1,-18-89 15,0 18-15,0-35 0,17-53-1,-17-36 1,0 1 15,0 0 0,18-18 1,-18-18-32,0 0 15,18-17 1,-18 18-1,0-1 1</inkml:trace>
  <inkml:trace contextRef="#ctx0" brushRef="#br0" timeOffset="147727.89">20373 12312 0,'0'18'31,"18"-18"-15,34 17-1,125 1 1,158 17 0,229 0-1,-70 1 1,-229-19-16,317 36 15,247 18 1,-123-18 0,-371-18 15,17-35-15,-228 0-1,-177-18 1,18 18-16,-89-35 15</inkml:trace>
  <inkml:trace contextRef="#ctx0" brushRef="#br0" timeOffset="149209.82">20249 10583 0,'0'0'0,"0"-17"0,-17 17 16,-1-18 0,1 18-1,34 0 1,54 18-1,193-1 1,19-17 0,352 36-1,176-1 1,53 18 0,-299 0-1,-318-36-15,229 36 16,71 0-1,-247-18 1,-230-35 15,-105-17-15,-53-18 0,35 35-1,17 0 1,36 17 46,0 18-30,18 1-32,-18-19 0,0 107 15,18 52 1,17 18-1,-35 18 17,0-71-17,0 141 1,-18-158 0,1 52-1,17-88 1,0 1-1,17-54 1,-17-18 0,0 1 62,-17-18-78,-1 0 31,0 18-15,-17-18 15,-71 17-15,-88-34-1,0-1 1</inkml:trace>
  <inkml:trace contextRef="#ctx0" brushRef="#br0" timeOffset="149993.46">21131 11254 0,'0'0'0,"0"-18"0,-35-17 32,35 52-17,0 19 1,-18 69 0,18 89-1,18-70 1,-18 35-1,18-89 1</inkml:trace>
  <inkml:trace contextRef="#ctx0" brushRef="#br0" timeOffset="150324.43">20761 11465 0,'0'0'0,"-53"-17"16,18-19-16,-36-34 15,54 17 1,69 0 0,1 35-1,71-17 1,123 0 0,17 88-1,-87 88 1,-142-35-1,-123 70 1,-124-53 0,1-70-1,52-53 1,106-35 0,53 0-16</inkml:trace>
  <inkml:trace contextRef="#ctx0" brushRef="#br0" timeOffset="150744.85">21713 11589 0,'0'0'0,"18"0"31,0 0-16,-1 0 1,19-18 0,34 0-1,18 1 1,-35-1 0,-17-17-1,-36 0 1,-18 17-16,-53-17 15,-52-18 17,-1 53-17,72 70 1,69 19 0,36-19-1,53 1 1,17-36-1,-87-35-15</inkml:trace>
  <inkml:trace contextRef="#ctx0" brushRef="#br0" timeOffset="151075.51">22119 11430 0,'0'0'0,"-17"-18"15,17 1-15,-18 17 16,53 17 15,0 54 0,36 17-15,-36-53 0,-17-17-16,17 0 15,-17-18 1,17-71-1,-35 36 1,18-36-16,-1-17 16,1-18-1,-18 71 1,0 53 0,0 35-1</inkml:trace>
  <inkml:trace contextRef="#ctx0" brushRef="#br0" timeOffset="151725.82">22789 11924 0,'0'0'0,"18"-18"0,17-17 31,-17 17-31,0-17 15,-18-18 1,-53 18 0,-18 35-1,54 0-15,-54 17 16,18 36 0,53 0-1,53 36 1,70-1-1,-17 0 17,-70-18-17,-89-52 1,-53 17 0,-18-52-1,54-36 1,70-18-1</inkml:trace>
  <inkml:trace contextRef="#ctx0" brushRef="#br0" timeOffset="152191.87">23019 11836 0,'35'0'0,"-70"0"0,70 17 46,0 19-46,-17-1 16,0 0 0,34 106-1,-34-53 1,-18 18 0,0-53-1,-18-106 16,-17-70-15,35 70-16,-35-71 16,0-34-1,17 69 1,53 1 0,53 88 15,18 53-16,-53 0-15,-35 53 32,-71-35-17,-35-1 1,17-52 0,54-36-1</inkml:trace>
  <inkml:trace contextRef="#ctx0" brushRef="#br0" timeOffset="152626.23">23724 11871 0,'0'0'0,"0"-18"16,-35-17-1,17 17-15,1 1 16,-1-19 15,0 36-31,1 0 16,-36 36-1,0 17 1,53-36-16,-35 36 16,35 18-1,53-54 1,0-17-1,-18-35 1,18-18 0,-36 0-1,-17 36 1,18 34 0,0 19-1,-1 34 1,1-17 15,-18-35-31</inkml:trace>
  <inkml:trace contextRef="#ctx0" brushRef="#br0" timeOffset="152860.04">24077 11853 0,'-18'-70'16,"-17"17"-1,0 35 1,17 18-16,-52 0 16,17 53-1,35 35 1,36-35 0,17 18-1,53-18 1,-70-53-1</inkml:trace>
  <inkml:trace contextRef="#ctx0" brushRef="#br0" timeOffset="153259.07">24271 11853 0,'0'0'0,"-18"-17"15,1 17 1,-1 0-16,1 0 31,17 17-15,17-17-16,1 18 15,35 0 1,0-1 0,17-34 15,-35-1-31,1-35 31,-54-18-15,-52 1-1,-1 52 1,36 36 0,17 52-1,36 36 1,35-17-1,0-54 1,-1-35-16</inkml:trace>
  <inkml:trace contextRef="#ctx0" brushRef="#br0" timeOffset="156993.89">18256 8008 0,'0'-18'16,"0"1"15,0 34 0,-17 36-15,-1-17-16,-17 52 15,-18 53 1,17-53-16,-34 106 16,-1 124-1,18-1 1,18-123 0,-18 71 15,18-71-16,0-53 1,17-71 0,18-34-1,0-19 1,0 1 0,0-36 15,-18 18-16,18-35 1</inkml:trace>
  <inkml:trace contextRef="#ctx0" brushRef="#br0" timeOffset="157261.01">17480 10037 0,'0'17'47,"35"1"-31,-35-1-16,18 1 15,17 17 1,-17 1-1,17-1 1,1-35 0</inkml:trace>
  <inkml:trace contextRef="#ctx0" brushRef="#br0" timeOffset="157622.34">17992 10089 0,'0'0'0,"17"0"0,1 0 16,-18-17 0,-18-1-1,1 18 1,17 18 0,-18-18-16,0 17 15,-17 19 1,0-1-1,-36 0 1,36-17 0,17 0-1,1-18 17,17-18 14</inkml:trace>
  <inkml:trace contextRef="#ctx0" brushRef="#br0" timeOffset="161213.57">12453 17657 0,'-18'0'0,"36"0"47,17-18-32,-17 18 1,35-35-1,0 17-15,53-17 16,88-36 0,-36 18-1,-87 36 1,-53 17 0,-54 0-1</inkml:trace>
  <inkml:trace contextRef="#ctx0" brushRef="#br0" timeOffset="161596.79">12524 17745 0,'-18'0'0,"0"17"16,54-34-16,-89 34 0,35-17 15,36 0 1,35-17 0,70-36-1,-17 18 1,123-36-1,1 0 1,-54 36 0,-106 17 15,-87 18 0,-1 0-31,-17 0 16,17 0-16</inkml:trace>
  <inkml:trace contextRef="#ctx0" brushRef="#br0" timeOffset="162846.01">15505 15099 0,'-18'0'32,"18"-18"-32,-18 18 15,-17-35 1,17 0-1,-17-36 1,0 18 0,35 0-16,-35-123 31,17 35-15,-17-124-1,52-17 1,36 0-1,0 70 1,53-88 0,70 36-1,36 34 1,-71 89 0,35-18-1,-34 54 1,-72 34-1,-35 53 1,-17 1 0,0 17 15,-1-18-31,1 18 31</inkml:trace>
  <inkml:trace contextRef="#ctx0" brushRef="#br0" timeOffset="163179.79">16351 12065 0,'0'0'0,"-17"0"0,17-18 16,0 1 15,35 17-31,-17 0 32,34 0-32,1 0 15,-17 0 1,17 53-1,-18 35 1,-18-53-16,-17 53 16,0-17-1,-35 17 1,18-35 0</inkml:trace>
  <inkml:trace contextRef="#ctx0" brushRef="#br0" timeOffset="164118.07">17939 10689 0,'0'-17'16,"0"34"-16,0-17 31,0 35-15,-18 36-1,18 0 1,18 17 0,-1-53-16,-17-17 15,36 17 1,-1-53 0,0 1-1,18-36 1,-35-18-1,-1 18 1,-17 36 0,18 87 31,17 36-47,18 53 31,-35-89-16,17 1 1</inkml:trace>
  <inkml:trace contextRef="#ctx0" brushRef="#br0" timeOffset="164579.78">18397 10848 0,'0'0'0,"0"-35"31,18 35-15,-18 17 0,-18 1-1,18 0-15,-17 17 16,17 35-1,0 19 1,17-19 0,19-35-1,-1-17 1,0-18 0,18-53-1,0 0 1,-35 18-1,17 0 1,-17 17 15,-1 36-15,1 52 0,-18-35-1,17 36-15</inkml:trace>
  <inkml:trace contextRef="#ctx0" brushRef="#br0" timeOffset="165164.74">18891 10954 0,'0'0'0,"0"-18"0,0 0 15,-17 18-15,17-17 16,0 34-1,17 36 1,19 18 0,-36-36-1,17 18 1,-17-35 15,0-36-15,0 0-1,0-17-15,0-18 16,0 0-16,18-17 16,-1-36-1,36 35 1,-35 54 0,17 34-1,-17 36 1,-18 18-1,-18-1 1,1-52 0,-1 0 15,18-1-15,35-17-1,36 0 1,-18 36-1,0 34 1,-142 54 0,-69-54-1,52-34-15</inkml:trace>
  <inkml:trace contextRef="#ctx0" brushRef="#br0" timeOffset="167163.93">23230 10901 0,'0'-18'0,"0"36"0,18-53 16,-18 17 0,0 0-1,18 18 1,-18 18-1,0 0 1,0 52 0,17-35-1,-17 1-15,18 69 16,17-16 0,1-72-1,-1 1 1,0-71 15,-17 35-31,-1-17 0,1-18 16,17 0-1,-35 18 17,0 53-17,0 52 1,18 1-1,0 52 1,-1-35 0,1-35-1,-18-35 1</inkml:trace>
  <inkml:trace contextRef="#ctx0" brushRef="#br0" timeOffset="167698.01">23918 10936 0,'-17'0'0,"34"0"15,-34-18-15,-1 18 16,0 36-1,1-19-15,-1 19 16,-17 52 0,17 18-1,18-53 1,18 0 0,17-18-1,-17-35 1,-1-18-1,1-35 1,0 0 0,17 0 15,-17 36-15,17-19-1,-17 54 1,17 17-1,-35 18 1,17 0 0,1 0-1,-18-18 1,0-17 0</inkml:trace>
  <inkml:trace contextRef="#ctx0" brushRef="#br0" timeOffset="168332">24271 11130 0,'0'0'0,"0"-18"16,0 1 15,0 52-15,0 18-1,0-35 1,0 17-16,0 18 16,0-18-1,18-17 1,-18-53 15,-18-1-15,0-52-1,18 35 1,0 18 0,18-36-1,17 1 1,1 52 0,-1 36-1,0-1 1,0 36-1,-52 0 1,-18-35 0,-1-1-1,1 19 1,0-19 0,52-17-1,19 0 1,34 18-1,36 17 1,-71 1 0,-52 17 15,-72-36-15,1 1-1,-18-1-15</inkml:trace>
  <inkml:trace contextRef="#ctx0" brushRef="#br0" timeOffset="181352.32">18486 11395 0,'17'0'15,"1"0"-15,-1 0 16,1 0 15,0 0-31,35 0 31,17 0-15,-17-18 0,18 18-1,-54-18-15,19 18 16,-19 0 0,1 0-1</inkml:trace>
  <inkml:trace contextRef="#ctx0" brushRef="#br0" timeOffset="181770.08">18644 11465 0,'36'0'16,"-19"0"-1,18 0-15,71 0 16,0 0 15,-53 0-15,0 0-1,-35 0 1,-36 0 0,0 0-16</inkml:trace>
  <inkml:trace contextRef="#ctx0" brushRef="#br0" timeOffset="200044.43">17198 9454 0,'0'-17'16,"0"-1"0,0 36 15,0 17-31,0 0 31,18 1-31,-18 87 16,0-35-1,0 71 1,-18-18 0,18-35-1,0 0 1,-18 0-1,18-36 1,0-52 0,0-1-1,0-34-15</inkml:trace>
  <inkml:trace contextRef="#ctx0" brushRef="#br0" timeOffset="200447.16">16951 10301 0,'35'18'31,"-17"-18"-31,17 17 16,18 36-1,-18-35 1,18 17 0,-17-17-1,16-18 1,-16-18 0,-19 1-16,19-19 15,17 1 1,-18 0 15,-70 35 0,-36 53-15,-17 0 0,17-1-1</inkml:trace>
  <inkml:trace contextRef="#ctx0" brushRef="#br0" timeOffset="201244.44">16810 8767 0,'0'0'0,"0"-18"16,0 36 31,35 52-16,-35-52-31,18 17 16,-18 0-16,0-17 0,17 52 15,-17-17 1,0-70 31,0-1-47,18 0 15,17-52 1,1-36 0,17 36-1,-18 70 1,18 52 0,-18 54-1,-17 0 1,-1-35-1,-17-54 1</inkml:trace>
  <inkml:trace contextRef="#ctx0" brushRef="#br0" timeOffset="201610.91">17374 8855 0,'0'0'0,"0"-36"31,-17 36-31,-1 0 16,-17 0-1,17 53 1,0 53 0,36-88-1,0 17-15,-18-17 16,53-1-1,-18-34 1,18-36 0,-53 0-1,0-35 1,-35 35 0,17 35 15,0 36-16,18 35-15</inkml:trace>
  <inkml:trace contextRef="#ctx0" brushRef="#br0" timeOffset="202094.31">17692 8872 0,'0'0'0,"-18"-17"15,18-1 1,-17 0 15,17 1-31,-18 34 16,-17 36 15,17 0-31,0 18 31,36-18-15,0-36-16,-1-17 16,19 0-1,34-53 1,-35-17 0,-35-71-1,-17-18 1,17 88-1,0 36 1,0 106 0,35 70-1,-17-35 1,-1 35 0,19-53 15,-36-53-31</inkml:trace>
  <inkml:trace contextRef="#ctx0" brushRef="#br0" timeOffset="202460.68">17956 8978 0,'18'0'31,"-18"-17"0,35 17-15,18-18 0,-18 0-1,1-17 1,-36 0 0,-36-18 15,-16 35-16,-1 18 1,35 0-16,-17 53 16,35 35-1,53 0 1,0-35 0,70 0-1,-70-53 1</inkml:trace>
  <inkml:trace contextRef="#ctx0" brushRef="#br0" timeOffset="205513.7">16916 11977 0,'0'-18'47,"17"18"-32,1 0 1,17 0 0,18 0-1,-18 0-15,71 0 16,53 0 0,-36 0-1,-70 0 1,-106 0 15,36 0-31</inkml:trace>
  <inkml:trace contextRef="#ctx0" brushRef="#br0" timeOffset="205914.74">16986 12153 0,'0'0'0,"-17"0"32,17-17-1,17 17 0,1 0-31,35 0 16,-18 0-16,53 17 15,89-17 1,-1 0 15,-70-17-15,-53 17-1,-71 0 17,-17 17-17</inkml:trace>
  <inkml:trace contextRef="#ctx0" brushRef="#br0" timeOffset="208438.57">26123 12400 0,'0'0'15,"18"0"-15,52 18 32,-52-18-17,-18-18-15,18 18 16</inkml:trace>
  <inkml:trace contextRef="#ctx0" brushRef="#br0" timeOffset="208645.07">26864 12506 0,'0'0'0,"53"0"16,-35 0-1,-18-18 1,17 18 15</inkml:trace>
  <inkml:trace contextRef="#ctx0" brushRef="#br0" timeOffset="208816.15">27305 12541 0,'0'0'16,"106"18"-1,-89-18-15,36 0 32,-35 0-32,0 0 0</inkml:trace>
  <inkml:trace contextRef="#ctx0" brushRef="#br0" timeOffset="208981.68">27675 12577 0,'0'0'16,"36"0"0,-19 0-16,1 0 31</inkml:trace>
  <inkml:trace contextRef="#ctx0" brushRef="#br0" timeOffset="211015.1">28240 11430 0,'0'-18'46,"17"18"-30,1 0 0,0 18-1,-18 0 1,17 87 0,-17-16-1,0-36-15,0 88 16,0 88-1,0 0 1,0-52 0,0-36 15,-17-88-15,-1 17-1,0-34 1,18-1-1,18-35 1,0 0 0,-1 0-1,1 0 1,17 17 0,36-17-1,88 18 1,88 17-1,52 1 1,-87-19 0,106 1 15,-36 0-15,-71-1-1,-69-17 1,-107 18-1,-17-18 1,-36 0 15,18-18-15,0 1 0,-18-1-1,18 0 1,-17-17-16,-1-18 15,0-53 1,18-70 0,36-71 15,-19 0-15,1 71-1,0-36 1,-18 71-1,0 53 1,0 35 0,0 35 15,-18 18 31,-53 0-46,36 0-16,-159-18 16,18-17-1,70 35 1,-71-17 0,-52 17-1,0-18 1,-1 0-1,72 1 1,-19-1 0,89 18-1,106 18 17,-1-1-17,-17 1 1,-17-18-1,-1 0 1,18 18 0,-17-18-1,-1 0 17,0 0-17,-17 17 1,0-17-1,17 18 1,18-1 0,0 1-1,0 0 32,-18-1-31,1 54-1,-1-1 1,18-17 0,-18 36-16</inkml:trace>
  <inkml:trace contextRef="#ctx0" brushRef="#br0" timeOffset="214666.67">12224 12665 0,'0'0'0,"-18"0"15,36 0 1,17-18-1,71-17-15,211-36 32,230-35-17,141-17 1,0 17 0,-318 53-1,1-17 1,-301 52-16,19 0 15,-37 1 1,-34-19 0,-18 19-1,18 17-15</inkml:trace>
  <inkml:trace contextRef="#ctx0" brushRef="#br0" timeOffset="-214563.74">15222 11924 0,'53'-35'15,"-35"35"-15,0 0 16,123-18-1,-106 18-15,0 0 16,53 35 0,-52 36-1,-107 35 1,-52-18 0</inkml:trace>
  <inkml:trace contextRef="#ctx0" brushRef="#br0" timeOffset="-212997.01">8202 12665 0,'0'0'0,"-18"-53"16,18 35-16,0 36 31,18-1-31,35 36 15,-18-17 1,53 52 0,54 53-1,16 18 1,-87-71 0,35-35-1,-71-71 1,-17-88-1,-18 0 1,-53-105 0,-35-18-1,17 52 1,53 89 0,36 70-1,35 54 1,0 52-1,-18-35 1</inkml:trace>
  <inkml:trace contextRef="#ctx0" brushRef="#br0" timeOffset="-212127.51">9102 12488 0,'0'-35'16,"0"17"-16,0 1 15,17 34 16,36 89-15,-18 35 0,1 18-1,-36-71 1,17 0 0,1-52-1,-18-72 1,0-16-1,0-125 17,0-34-17,0 16 1,35 90 0,1 105-1,-19 17-15,19 36 16,52 71-1,-18 17 1,1-18 0,-54-52-1,19-18 1,-19-89 0,-17-52 15,0-18-16,-17-123 1,34 35 0,36 88-1,-17 124 1,52 105 0,18 54-1,17 34 1,-52-69-1,-54-72-15</inkml:trace>
  <inkml:trace contextRef="#ctx0" brushRef="#br0" timeOffset="-211394.67">8749 14111 0,'-35'-35'0,"70"70"15,-88-105 1,53 87-16,35 36 16,89 88-1,34 36 1,-34-72 0,17 37-1,-53-107 1,-35-106 15,-53-105-15,0-1-1,-53-87 1,18 70 0,17 141-1,36 124 1,17-1-1</inkml:trace>
  <inkml:trace contextRef="#ctx0" brushRef="#br0" timeOffset="-211179.03">9613 14164 0,'0'0'0,"18"0"16,-1 0-16,1 18 31,0-1-31,17 36 16,0 53-1,18 18 1,-35-1 0,-18-105-1</inkml:trace>
  <inkml:trace contextRef="#ctx0" brushRef="#br0" timeOffset="-211029">9684 13952 0,'0'0'0,"-36"-70"32,19 70-32,17 35 31,0 0-31</inkml:trace>
  <inkml:trace contextRef="#ctx0" brushRef="#br0" timeOffset="-210662.19">9913 14093 0,'-35'-35'31,"52"35"-15,19 35 0,52 54-1,-18 34 1,-17-17 0,-53-53-1,-17-53 1,-19-71 15,19-70-15,17 71-16,17 34 15,36-105 1,18 106 0,-1 53-1,-34-1 1</inkml:trace>
  <inkml:trace contextRef="#ctx0" brushRef="#br0" timeOffset="-210429.01">10442 13705 0,'-35'-105'15,"70"210"-15,-70-246 0,17 106 0,1-18 31,52 141-15,0-35-16,18 71 16,18 17-1,17 53 1,-35-53 0,-53-106-1</inkml:trace>
  <inkml:trace contextRef="#ctx0" brushRef="#br0" timeOffset="-209294.98">10477 14041 0,'0'0'16,"-17"-18"-16,-1 0 15,36 1 1,35-1 0,17 0-1,36-52 1,0 17 15,-71 0-15,-35 18-1,-17 35 1,17 17 0,0 36-1,35 35 1,0 1-1,0-36 1,18-18 0,-17-35-1,17-71 1,-53-52 0,0 52-1,-36-35 16,36 71-15,36 106 0,-1-1-1,53 36 1,-17-35 0,17-36-1,0-70 1,-17-18-1,34-35 1,-34-1 0,-53 19-1,-18 17 1,-36-35 0,-17 17 15,-52 71-16,87 18 1,-53 70 0,36 0-1,35 0 1,53-17 0,0-53-1,35-18 1,-17-36-1,-54-34 1,-34-1 0,-1 18-1,18 18 1,18 70 0,17 18 15,35 0-16,-34-35 1,17-18 0,17-89-1,-52 1 1,-18-106 0,-53-70-1,-53 34 1,0 72-1,53 158 1,71 141 0,70 123-1,53 54 1,18-36 0,-124-194-1</inkml:trace>
  <inkml:trace contextRef="#ctx0" brushRef="#br0" timeOffset="-208509.82">10830 15258 0,'0'0'0,"0"-18"15,0 0-15,-17-17 16,17 17-16,-18-34 16,0 34-16,18-17 15,-17 35 1,17 88 0,17-18-1,1-34-15,0 34 16,17 1-1,-17-36 1,-18-70 15,0-89-15,-36-17-16,-17-88 16,18 35-1,53 123 1,35 124 15,35 53-15,18 35-1,-36-35 1,-35-71 0,-17-52-1,-18-72 1,0-69-1,18 52 1,17 18 0,-17 88-1,17 17-15,18 107 16,0 17 15,-18-71-31,18 1 31</inkml:trace>
  <inkml:trace contextRef="#ctx0" brushRef="#br0" timeOffset="-207293.28">11712 14887 0,'0'0'0,"53"-53"16,-35-17-1,-18-36 1,-36 18-1,1 70 1,0 18-16,0 0 16,-36 53 15,53-18-31,18 18 0,18 35 31,0-52-31,35 17 16,0-36 15,-18-34-15,-18-19-1,19-17 1,-19 53 0,1 0-1,-18 18-15,18 0 16,-1 35-1,19-36 1,17-52 0,-1 0-1,54-71 1,-53 0 0,-53 0-1,-17 36 16,-19 17-15,1 53 0,0 53-1,35 52 1,17-34 0,36 17-1,0-35 1,35-71-1,-35-52 1,-35-18 0,-18-89-1,-53 19 1,0 34 15,53 106-15,18 54-1,17 87 1,18 18 0,-18-35-1,18 0 1,-35-53 0,-1-71-1,1-70 1,0 18-1,-1-54 1,1 71 0,17 71-1,18 52 17,0 1-17,-35-53 1,17-1-16,0-34 31,-17-1-15,17 0-1,-35 1 1,0-36 0,-17 17-1,-19-17 1,36 36-1,18 34 1,0 36 0,-1-17-1,18 17 17,-17-53-32,-18-18 15</inkml:trace>
  <inkml:trace contextRef="#ctx0" brushRef="#br0" timeOffset="-207174.93">12718 14005 0,'0'0'0,"-18"-17"0,0-1 32</inkml:trace>
  <inkml:trace contextRef="#ctx0" brushRef="#br0" timeOffset="-206559.82">12947 14146 0,'-18'0'16,"1"-17"-1,-1-1-15,36 18 16,17 18 15,35 35-15,-34-36-16,-1 36 15,-17-18 1,-1-17 0,-17-36-1,0-34 1,0-19-1,18 36-15,0-18 16,-1 35-16,19-17 16,-1 70-1,0 53 17,18 1-17,-18-37 1,18-34-1,35-53 1,-35-18 0,18-53-1,-54 0 1,-34 18 0,-36 70-1,35 36 1,-35 17-1,53 54 1,36-19 0,34-35-1,54 1 1,-36-72 0</inkml:trace>
  <inkml:trace contextRef="#ctx0" brushRef="#br0" timeOffset="-162275.73">11836 8555 0,'0'0'0,"0"-18"0,35 1 32,-17-1-32,52 18 15,54 18 1,52-18-1,36 0 1,-36 0 0,-70 17-16,106 1 15,176 35 1,0 53 0,-141-1 15,176 178-16,-211-125 1,105 72 0,-35-1-1,-141-106 1,36 54 0,-71-36-1,-36-18 16,-52-70-31,-18-17 16,18-1 0,-1-17-1,1-1 1,-1-17 31</inkml:trace>
  <inkml:trace contextRef="#ctx0" brushRef="#br0" timeOffset="-162006.48">15522 10495 0,'0'0'0,"-17"0"0,34 18 47,1-18-31,52 17 0,-52 1-16,70 0 31,-17-1-16,-18-34 1</inkml:trace>
  <inkml:trace contextRef="#ctx0" brushRef="#br0" timeOffset="-161826.52">15981 10442 0,'0'0'0,"0"-17"0,35-19 16,-17 19-1,-18-1 1,-18 53 15,-17 1-15,17-19-16,-35 36 15,0-18 1</inkml:trace>
  <inkml:trace contextRef="#ctx0" brushRef="#br0" timeOffset="-159892.64">8396 7955 0,'0'0'0,"-18"0"0,1 0 0,17-53 31,35 18-31,18 17 16,247-52 0,-177 34-16,142-16 15,52-19 1,-246 53-16</inkml:trace>
  <inkml:trace contextRef="#ctx0" brushRef="#br0" timeOffset="-159690.67">8714 7743 0,'0'0'0,"0"18"0,105 53 31,1-18-16,35 52 1,-88-16 0,0 34-1,-18 1 1,-17-72 0</inkml:trace>
  <inkml:trace contextRef="#ctx0" brushRef="#br0" timeOffset="-159193.05">9331 8043 0,'-18'-17'16,"36"34"-16,-36-17 16,18 18-16,0 0 0,36 35 31,34 17-16,-17-52 1,-35-1-16,52-17 16,18-35-1,-52-18 1,-36-17 0,-18-1-1,0 36 1,18 88-1,18 70 1,53 71 15,-18-70-31,-1 52 16,-69-70 15,-36-71-15,-88-70-1,17-106 1,89-18 0,123 0-1,0 106 1,-35 36-16</inkml:trace>
  <inkml:trace contextRef="#ctx0" brushRef="#br0" timeOffset="-158776.2">9966 7849 0,'0'0'0,"-18"-17"0,-17-19 15,17 19 17,18 34-32,0 1 15,18 53 1,35 70-1,0 17 1,-18-52 0,18 0-1,-53-71 1,0-70 0,-18-35-1,1 17-15,-18-71 16,-18-35-1,53 54 1,53 87 0,17 53-1,18 36 1,-52 17 15,-72-35-15,19-35-16</inkml:trace>
  <inkml:trace contextRef="#ctx0" brushRef="#br0" timeOffset="-158425.83">10354 7937 0,'0'0'0,"35"18"31,-17-18 0,17-18-15,-17 18-16,17-17 0,18-18 31,18-1-15,-54-17-1,-34 36 1,-72 34-1,1 19 1,53 34 0,53 1-1,34-18 1,54-36 0,-70-17-16</inkml:trace>
  <inkml:trace contextRef="#ctx0" brushRef="#br0" timeOffset="-157691.24">11324 7673 0,'0'0'16,"18"-18"-16,-18 1 16,-18-1-1,-35-35 1,36 35-16,-19 1 15,-17-1 1,18 89 0,17-18-1,1 70 1,70-35 0,17-52-1,-17-36 1,53-53-1,-53-53 1,-53-71 15,-35 107-15,17 35 0,0 17-1,54 36 1,52-18-1,0-18 1,36-70 0,-36-36-1,-88-34 1,-53 52 0,-35-35-1,-1 141 1,37 158-1,52 177 1,123 106 0,-17-141-1,70 106 1,-123-159 15,-123-176-15,-107-160-1,1-193 1,70-18 0,141 106-1,36 124 1,17 34-16</inkml:trace>
  <inkml:trace contextRef="#ctx0" brushRef="#br0" timeOffset="-157090.72">12612 7514 0,'0'0'0,"70"-70"31,-70 52-31,0 0 16,0 1 0,-53-36-1,-17 17 1,-36 54 15,71 0-31,-1 17 0,-16 89 31,52-1-15,52-52 0,37-19-1,17-69 1,-18-107-1,-53-17 1,-35-141 0,0 17-1,-18 107 1,36 193 0,0 71-1,35 123 1,17 18-1,1-71 1,-54-123 0,1-35-1</inkml:trace>
  <inkml:trace contextRef="#ctx0" brushRef="#br0" timeOffset="-156741.03">13017 7444 0,'18'-36'16,"-36"72"-16,54-72 15,-36 19-15,17-1 32,1-17-17,35 17 1,0 0 0,-18 1-16,36-1 31,-71 1-16,0-1-15,-88-17 16,-36-1 15,18 36-15,71 53-16,53 35 31,52 54-15,18-37-1,18-87 1,-88-18-16</inkml:trace>
  <inkml:trace contextRef="#ctx0" brushRef="#br0" timeOffset="-156440.36">13388 7179 0,'0'0'15,"0"-35"-15,0 17 0,-18 18 16,36 35-1,0 1 1,-1-1-16,54 53 16,-18-17-1,17-1 17,-52-87-17,-18-19 1,0-105-1,0 53 1,0-53 0,17 106-1,-17 70 1,0 0 0</inkml:trace>
  <inkml:trace contextRef="#ctx0" brushRef="#br0" timeOffset="-156275.77">13970 7197 0,'0'0'15,"0"-18"-15,18 18 16,-18-18-16,17 1 31</inkml:trace>
  <inkml:trace contextRef="#ctx0" brushRef="#br0" timeOffset="-149273.28">8590 8449 0,'0'0'0,"18"0"16,-18-18-1,-18 36 1,0 0-16,-34-1 0,-160 107 15,-123 70 1,-71 17 15,159-105-15,-35 35 0,158-70-1,89-71 1,35-18-1</inkml:trace>
  <inkml:trace contextRef="#ctx0" brushRef="#br0" timeOffset="-148937.77">6985 8996 0,'0'-18'16,"-18"18"-1,1 0 1,-36 71 0,0-18-1,35-18-15,-35 35 16,-17 54-1,34-36 1,72-17 0,17-18-1,88 17 1,53-17 0</inkml:trace>
  <inkml:trace contextRef="#ctx0" brushRef="#br0" timeOffset="-148122.7">3898 9948 0,'0'0'0,"0"-17"0,0-19 16,0 19-16,0-1 31,0 36-16,0-1-15,18 54 16,17 52 0,53 19 15,18-37-15,-18-87-1,18-18 1,0-71-1,-53 1 1,-18 17-16,-17-53 16,-36-70-1,-52 52 1,-1 71 0,53 53-1,1 36 1,34 17-1,1-53 1</inkml:trace>
  <inkml:trace contextRef="#ctx0" brushRef="#br0" timeOffset="-147888.08">4674 9648 0,'0'0'0,"0"-17"0,18-1 15,-18 1 1,18 34 0,17 71-1,35 53 1,-34-35 0,-19-53-16,19 35 15,-1-17 1,-35-53-1</inkml:trace>
  <inkml:trace contextRef="#ctx0" brushRef="#br0" timeOffset="-147555.89">5203 9578 0,'0'0'0,"18"-18"0,-36 36 31,1 0-15,-1-1 0,18 18-1,18 18 1,35 18 0,17 17-1,1-53 1,-54-17-16,36 17 15,-35 18 1,-53 0 15,-53-35-15,17-71 0,53 18-16</inkml:trace>
  <inkml:trace contextRef="#ctx0" brushRef="#br0" timeOffset="-147438.75">5239 9807 0,'0'-70'16,"0"140"-1,35-334-15,18 175 16,35 54 0,18 53-1,-18-1 1,-70-17-16</inkml:trace>
  <inkml:trace contextRef="#ctx0" brushRef="#br0" timeOffset="-146537.58">7990 8079 0,'0'0'0,"36"-18"0,-1-17 16,-17 17-16,-1-35 16,-123 0 15,-141-17-16,18 34-15,-212-17 16,53 1 15,194 16-15,53-17 0,159 18-1,35 17-15</inkml:trace>
  <inkml:trace contextRef="#ctx0" brushRef="#br0" timeOffset="-146287.92">6579 7426 0,'0'0'0,"0"-18"0,0 1 0,0-19 15,-17 19 1,-1 17-1,-35 35 1,-35 71 0,-18 17-1,53-52 1,36-1 0,105-17-1,0-17 1</inkml:trace>
  <inkml:trace contextRef="#ctx0" brushRef="#br0" timeOffset="-145838.08">4374 7549 0,'-35'-35'16,"70"70"-16,-105-87 0,-1 34 15,36 18-15,-36 0 16,-34 88 0,34 88-1,71-52 1,71 35-1,105-71 17,36-70-17,-124-36-15</inkml:trace>
  <inkml:trace contextRef="#ctx0" brushRef="#br0" timeOffset="-145434.58">4745 7585 0,'0'0'0,"-53"17"16,53 19-1,0-1 1,0 0 0,35 53-1,0-35-15,-17 18 31,0-54-15,-18-34 0,-18-36-1,0-106 1,1 36 0,34-36-1,36 88 1,18 71-1,35 106 1,17 53 0,-35-18-1,-52-53 1,-36-70-16</inkml:trace>
  <inkml:trace contextRef="#ctx0" brushRef="#br0" timeOffset="-145302.43">4904 7796 0,'0'0'16,"-18"-17"-16,18-19 0,0 19 15,18-36 1,70 0 0,-18 35-1</inkml:trace>
  <inkml:trace contextRef="#ctx0" brushRef="#br0" timeOffset="-144920.2">5309 7479 0,'18'-18'0,"-36"36"0,36-71 31,-18 18-31,0 70 32,0 0-32,18-17 0,-1 123 15,1-18 16,-1-70-15,-17 0 0,-17-106 15,-1-17-15,18 17-16,-17-53 15,-1 36-15,18-54 16,35-17 15,0 159-31,18 17 16,18 71-1,-53 0 1,-54-36 15,1-52-31</inkml:trace>
  <inkml:trace contextRef="#ctx0" brushRef="#br0" timeOffset="-144404.05">5644 7197 0,'0'0'15,"0"35"1,0-17-16,0-1 15,18 71 1,0-52-16,-1 52 16,19 0-1,-19-35 1,-34-88 15,17-71-15,-18-53-1,18 71 17,0 53-32,18-1 15,17 54 1,18 53 0,-18-19-1,18 19 1,-35-71-1,-18-53 1,0-35 0,17 17-1,1 36 1,70 88 0,53 159-1,-53-36 1</inkml:trace>
  <inkml:trace contextRef="#ctx0" brushRef="#br0" timeOffset="-143886.83">9172 9013 0,'0'-17'16,"0"34"-16,-35 1 31,0 17-31,17 1 16,-17 17-16,-106 194 15,35-36 1,0 107 0,53-18 15,53-230-31,-18-52 15</inkml:trace>
  <inkml:trace contextRef="#ctx0" brushRef="#br0" timeOffset="-143570.4">8467 10037 0,'0'0'15,"-18"35"1,18-18-16,0 19 16,0 34-1,0-34-15,0 52 16,0 35 0,18-52-1,17-71 16,88-71-15,-34 18 0,69-17-1,-17 52 1,-123 36-16</inkml:trace>
  <inkml:trace contextRef="#ctx0" brushRef="#br0" timeOffset="-143120.2">7179 11042 0,'0'-141'32,"0"123"-32,18 1 15,-1 69 17,-17-16-32,18 17 0,35 123 15,0 0 16,0-70-15,-36-88-16</inkml:trace>
  <inkml:trace contextRef="#ctx0" brushRef="#br0" timeOffset="-142803.52">7373 11377 0,'0'0'0,"-18"-18"15,1 1-15,-1-1 16,18-17-1,53 0 1,35-18 0,36 0-1,-71 0 1,-18-18 0,-70-17-1,-18 0 16,17 53-15,36 70 0,53 71-1,-17 52 1,17-34 0,-36-89-16</inkml:trace>
  <inkml:trace contextRef="#ctx0" brushRef="#br0" timeOffset="-142436.49">7849 11077 0,'0'0'0,"0"-17"0,18-1 16,17 106 46,-17-70-62,35-1 16,0 1 0,0-53-1,-36-18 1,-17 0 0,-35 18-1,35 70 1,-18 106-1,71 106 17,-53-176-32,53 70 15,-53-88 1,0-71 0</inkml:trace>
  <inkml:trace contextRef="#ctx0" brushRef="#br0" timeOffset="-141902.31">8343 11024 0,'0'0'0,"-17"-88"31,17 70-15,0 36 15,0 0-31,17-1 16,-17 19 0,18 17-16,17 52 15,0 19 16,-17-36-15,-18-53 0,0-52-1,18-54 1,-1-35 0,36 0-1,-18 71 1,54 70-1,-36 36 1,-53 35 0,-18-71-1,-53-17 1,1-53 0,35-36 15,35 36-31</inkml:trace>
  <inkml:trace contextRef="#ctx0" brushRef="#br0" timeOffset="-141483.5">8890 10971 0,'-18'0'0,"-17"-35"31,53 17-31,-1 18 15,36 18 1,-17 0-16,16 17 16,19 36-1,-53-19 1,-18-34 0,-71-18 15,36-53-16,17-35 1,71-18 0,0 53-1,35 36 1,-17 52 0,-18 35-1,-18 1 1,0 0-1,1-19 1,-1 19 0</inkml:trace>
  <inkml:trace contextRef="#ctx0" brushRef="#br0" timeOffset="-141332.29">9243 10566 0,'0'0'16,"0"17"-1,17-17 1</inkml:trace>
  <inkml:trace contextRef="#ctx0" brushRef="#br0" timeOffset="-140897.65">9666 10866 0,'0'0'0,"18"0"0,17-18 15,-35 0-15,18-17 16,-18-18 15,-71 18-15,53 70-1,1 18 1,17 18 0,35 17-1,0-35 1,36-53 0,-36-53-1,-35-71 1,0-17-1,-35 18 1,17 87 0,36 36-1,35 124 1,17-18 0,36 52 15,-70-105-31</inkml:trace>
  <inkml:trace contextRef="#ctx0" brushRef="#br0" timeOffset="-140334.14">10689 6579 0,'0'71'31,"0"-54"-31,18 36 16,17 71 0,18-18-1,-35-36 1</inkml:trace>
  <inkml:trace contextRef="#ctx0" brushRef="#br0" timeOffset="-139998.71">10672 6703 0,'0'0'0,"-18"-36"0,0 36 0,1 0 16,-54 53 15,36-35-16,17-18 1,18-18 0,18-52-1,35-36 1,17 0 0,-17 71-1,53 70 1,-18 71-1,-17 35 1</inkml:trace>
  <inkml:trace contextRef="#ctx0" brushRef="#br0" timeOffset="-139601.31">10089 5715 0,'0'0'16,"-35"-88"0,53 88-1,17 53 1,0 0-1,1 35 1,-36 0 0,0 53-1,0-35 1,53-88 0,35-36 15,-18 0-16,-34 1-15,34-1 16,18 0 0,-70 18-16</inkml:trace>
  <inkml:trace contextRef="#ctx0" brushRef="#br0" timeOffset="-139285.73">10742 5715 0,'0'0'0,"0"-35"15,-18 35 1,-34 17-1,34 1 1,-35 35-16,35-18 16,18 53-1,53 18 1,35-53 0,36-35-1,-89-36-15</inkml:trace>
  <inkml:trace contextRef="#ctx0" brushRef="#br0" timeOffset="-139085.24">11095 5715 0,'-18'-18'0,"1"18"15,52 18-15,-70-18 0,17 53 31,18-35-31,0-1 16,0 71 0,0-17-1,-18-53-15</inkml:trace>
  <inkml:trace contextRef="#ctx0" brushRef="#br0" timeOffset="-138764.87">11024 5803 0,'0'0'0,"18"-70"16,-18 52 0,35 53-1,36 53 17,17 18-17,0-18 1,-17-70-1,-1-53 1,-52-53 0,-18-18-1,-35 0 1,17 71 0,0 17-1,18 53 1</inkml:trace>
  <inkml:trace contextRef="#ctx0" brushRef="#br0" timeOffset="-138501.24">11924 5680 0,'0'0'0,"18"-53"16,-18 35-1,-18 1 1,-88 52 0,18 18-1,53 0-15,-1 17 16,72 54 0,122-54-1,54-52 1,-89-18-1,-87-18-15</inkml:trace>
  <inkml:trace contextRef="#ctx0" brushRef="#br0" timeOffset="-118943.93">19103 8819 0,'0'0'0,"0"-17"16,0-18-1,0 17-15,0 0 16,0 36 15,0 0-31,0-1 16,0 124-1,18-17 1,-18 70 0,35-53-1,-35-71 1,0-34-16</inkml:trace>
  <inkml:trace contextRef="#ctx0" brushRef="#br0" timeOffset="-118510.7">19103 8978 0,'-18'-88'0,"36"176"0,-89-352 16,36-19-1,70 36 1,18 124 0,0 88-16,71-36 31,87 71-16,89 194 1,-212-35 0,-35 17-1,-106 107 1,-123-72 0,-36-105-1,71-71 1,-18-88 15,142 0-31,105-35 16,71 71-1,-36 70 1,1 88 0,-18 70 15,-71-122-16,0-37-15</inkml:trace>
  <inkml:trace contextRef="#ctx0" brushRef="#br0" timeOffset="-118124.24">19950 9225 0,'-18'0'0,"36"0"0,-89-18 31,89 18-31,35 0 16,-1 0-1,72-17 1,-53-1 0,-71-17 15,-53-18-16,17 18 1,19 35-16,-36-18 16,17 53-1,1 1 1,18-1-16,-1 35 16,36 36-1,17-70 1,0-19-1,53 19-15,-35-36 0</inkml:trace>
  <inkml:trace contextRef="#ctx0" brushRef="#br0" timeOffset="-117737.98">20585 9225 0,'0'0'16,"0"-88"-1,0 53-15,-18 17 16,-17-35-1,-36 35 1,1 36 0,-1 35-1,36-18 1,17 18 0,18 0-1,53-35 1,18-18-1,17-18 1,0-35 0,-18 0 15,-52 36-15,-36 70 15,1 17-16,17 1 1,17-18 0,1-53-16</inkml:trace>
  <inkml:trace contextRef="#ctx0" brushRef="#br0" timeOffset="-117292.93">21043 9207 0,'0'0'0,"18"-17"0,-18-18 15,-18-36 1,1 0 0,-19 54-1,-17 34 1,0 54 0,1 17 15,52-53-16,17 18 1,36-53 0,35-35-1,-35-18 1,18-106 0,-71-52-1,0 34 1,-18 124-1,-17 71 1,17 141 0,18 35-1,53-18 1,-35-88 0,-1-52-1</inkml:trace>
  <inkml:trace contextRef="#ctx0" brushRef="#br0" timeOffset="-116910.14">21272 8978 0,'0'0'0,"0"-17"16,0-19 0,-35 36-1,18 36 1,-1-1-1,53 35 1,18-17 0,18-35-1,-18-18 1,-18-53 0,0-35 15,-17 0-16,-18 70 1,-18 71 0,-35 106-1,18 52 1,17 1 0,-17-106-1,-36-18 1</inkml:trace>
  <inkml:trace contextRef="#ctx0" brushRef="#br0" timeOffset="-116626.3">22137 8643 0,'0'0'0,"-18"0"0,1 53 31,17-18-31,17 53 16,1 36-1,17 88 16,-17-107-15,-18-87-16</inkml:trace>
  <inkml:trace contextRef="#ctx0" brushRef="#br0" timeOffset="-116292.7">21872 8855 0,'0'0'15,"-35"-53"-15,0-53 16,-1-88 0,107 35-1,-36 106 1,89 0-16,123 71 16,-89 70-1,19 159 1,-124-70-1,-124 52 1,-158-88 0,-18-88-1,123-53 1,71-106 15,71 71-31</inkml:trace>
  <inkml:trace contextRef="#ctx0" brushRef="#br0" timeOffset="-115907.09">22772 8925 0,'0'0'16,"53"18"-1,-36-18-15,1 0 16,-18 18-1,18-18 17,-1 0-32,1 0 15,0 0 1,34-18-16,-16 0 31,-36-35-15,-53-17-1,18 52 1,-36 18 0,18 53-1,35-35 1,18 88-16,18-54 16,17 1-1,18-17 1</inkml:trace>
  <inkml:trace contextRef="#ctx0" brushRef="#br0" timeOffset="-115575.3">23125 8908 0,'0'0'0,"0"-36"0,0-17 31,0 36-31,0-1 16,17 53-1,1 54 1,17 34 0,0-35-1,1-52 1,-1-54 0,0-35-1,1-53 1,-19 18-1,1 0 1,-18 70 0,-18 53-1,18-17 1</inkml:trace>
  <inkml:trace contextRef="#ctx0" brushRef="#br0" timeOffset="-115417.18">23689 8978 0,'0'0'0,"0"18"0,0-1 15,-18-17 17</inkml:trace>
  <inkml:trace contextRef="#ctx0" brushRef="#br0" timeOffset="-114820.84">22648 9472 0,'36'-70'31,"-72"140"-31,54-158 16,-36 88-16,-17-18 15,-53 18-15,-53-17 16,0 17 15,70 0-15,18 0-1,36 0 1,34 53 0,1-18-1,-18-18-15,17 36 16,-17 124 0,-35-89-1,0 71 1,35-71-1,0-53-15,35 18 16,53 0 0,36-35-1,-1-71 17</inkml:trace>
  <inkml:trace contextRef="#ctx0" brushRef="#br0" timeOffset="-114288.39">22172 9825 0,'53'-18'47,"-35"18"-47,17-17 16,-17 17-16,52 0 15,1 0 1,17-18 0,-35 0-1,0 18 1,-18 18 15,-17 70-15,-18-17-1,0-1 1,-18 18 0,18-70-1,0-36 1,0-34 0,0-1-1,53-53 1,0 53-1,17 35 17,-34 89-17,-1-18 1,-17 53-16,-1-36 31,1-52-15</inkml:trace>
  <inkml:trace contextRef="#ctx0" brushRef="#br0" timeOffset="-113975.48">23001 9931 0,'0'0'0,"0"-53"16,0 0 0,18 35-1,17 53 1,0 18-1,18 53 1,-35-18 0,-18-35-1,17-53 17,-17-35-17,53-53 1,0-36-1,-17 19 1,-19 87 0,-17 36-16</inkml:trace>
  <inkml:trace contextRef="#ctx0" brushRef="#br0" timeOffset="-113833.28">23513 10019 0,'0'0'0,"17"0"0,1 18 16,0-18 0,-36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0.896"/>
    </inkml:context>
    <inkml:brush xml:id="br0">
      <inkml:brushProperty name="width" value="0.05" units="cm"/>
      <inkml:brushProperty name="height" value="0.05" units="cm"/>
      <inkml:brushProperty name="color" value="#ED1C24"/>
      <inkml:brushProperty name="fitToCurve" value="1"/>
    </inkml:brush>
  </inkml:definitions>
  <inkml:trace contextRef="#ctx0" brushRef="#br0">0 199 0,'0'-25'0,"0"0"16,0 0-16,0 0 0,0 0 15,25 25 1,-1 25-16,-24 0 16,0 0-16,0 25 0,25 50 15,-25-26 1,0-24-16,0 0 0,0 0 16,0-1-16,0-24 15,0 0-15,-25 0 0</inkml:trace>
  <inkml:trace contextRef="#ctx0" brushRef="#br0" timeOffset="535">274 274 0,'0'-25'0,"24"0"16,1 25-1,0 25 1,-25 0 0,0 0-16,0-1 15,0 26-15,25-25 16,-25 25-16,0 0 0,0-25 16,0 24-16,0-24 0,0 0 15,0 0-15,-25-25 16,25-25-1,0-25-15,0 26 16,0-1-16,25-25 16,-25 0-16,0-25 0,0 26 15,25-1-15,-25 0 0,0-25 16,0 50-16,0-24 16,25 24-16,0 50 31,-25-1-31,25 26 0,0 0 15,0 0-15,24 0 0,-24-1 16,0 1-16,25 0 16,-25 0-16,25-25 0,-25 0 15,0 0-15,-1-25 16,-24-25-16,25 0 16,-25 0-16,0-25 0,0 0 15,0-24-15,0 24 16,0-25-16,0 25 0,0 0 15,0 26-15,0-26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9.769"/>
    </inkml:context>
    <inkml:brush xml:id="br0">
      <inkml:brushProperty name="width" value="0.05" units="cm"/>
      <inkml:brushProperty name="height" value="0.05" units="cm"/>
      <inkml:brushProperty name="color" value="#ED1C24"/>
      <inkml:brushProperty name="fitToCurve" value="1"/>
    </inkml:brush>
  </inkml:definitions>
  <inkml:trace contextRef="#ctx0" brushRef="#br0">3 175 0,'25'-25'0,"-50"25"31,25 25-31,0 0 16,0 25-16,0-25 0,0 49 16,25-24-16,-25 25 15,0-25-15,25 24 0,-25-24 16,0 25-16,0-25 16,0-25-16,0 0 0,0-1 15,0 1-15</inkml:trace>
  <inkml:trace contextRef="#ctx0" brushRef="#br0" timeOffset="271">28 325 0,'0'-75'16,"0"50"-16,0 0 16,0-25-16,0 25 0,0 0 15,25 1-15,0-1 16,0 25-16,0-25 0,24 25 15,1-25-15,-25 25 16,25 0-16,0 25 0,-25 0 16,0 0-16,-1-1 15,1 26-15,-25-25 0,0 25 16,0 0-16,-25-25 0,-24 0 16,24-1-16,-25 1 0,0 0 15,0 0-15,1-25 16,24 0-16,-25 0 0</inkml:trace>
  <inkml:trace contextRef="#ctx0" brushRef="#br0" timeOffset="642">601 374 0,'-25'0'0,"25"-25"0,-25 25 16,25-24-16,0-1 0,25 0 16,0 0-16,0 0 15,0 0-15,-1 0 0,1 0 16,0 25-16,0 0 16,0 25-16,-25 25 15,0-25 1,0 0-16,0 25 0,0-1 0,-25 1 15,0 0-15,-25-25 16,26 25-16,-26-25 0,25-1 16,-25 1-16,25-25 15,0 25-15,25 0 16,25-25-16,0 0 0,25 25 16,0-25-16,-1 0 15,51 0-15,-25 0 0,24 0 16,1 0-16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8.556"/>
    </inkml:context>
    <inkml:brush xml:id="br0">
      <inkml:brushProperty name="width" value="0.05" units="cm"/>
      <inkml:brushProperty name="height" value="0.05" units="cm"/>
      <inkml:brushProperty name="color" value="#ED1C24"/>
      <inkml:brushProperty name="fitToCurve" value="1"/>
    </inkml:brush>
  </inkml:definitions>
  <inkml:trace contextRef="#ctx0" brushRef="#br0">27 163 0,'0'-25'0,"0"0"16,-25 25-16,25 25 31,0 0-31,0 0 16,0 24-16,0 1 16,0 0-16,0 0 0,0 25 15,0-26-15,0 1 16,0 0-16,0-25 0,0 25 15,0-25-15</inkml:trace>
  <inkml:trace contextRef="#ctx0" brushRef="#br0" timeOffset="516">351 237 0,'0'-24'0,"0"-1"0,0 50 31,0-1-15,0 26-16,0 0 0,0 0 15,0 0-15,0 0 16,0-1-16,0 26 0,0-50 16,0 25-16,0-25 15,0 0-15,0-1 0,0 1 16,0-50-1,0 1-15,-25-1 16,25-25-16,0 0 0,0 0 16,0-24-16,25 24 0,-25-25 15,25 0-15,-25 25 16,25 1-16,-25 24 0,25 25 16,0 0-1,-1 25-15,-24 24 0,25 1 16,0 0-16,0 0 0,25 25 15,-25-26-15,25 1 16,-25 0-16,0-25 0,-1 0 16,1 0-16,0-25 15,0 0-15,-25-25 0,0 0 16,0 0-16,0-25 0,25 0 16,-25-24-16,0-1 15,0 0-15,0 1 0,0 24 16,0 0-16,0 0 15,0 25-15,0 0 0,0 50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4.45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0,'25'0'31,"0"0"-15,0 0-16,25 0 0,-1 0 16,26 0-16,0 0 15,49 0-15,1 0 0,24 0 16,1 25-16,-1-25 16,25 0-16,1 0 0,-1 0 15,-25 0-15,1 0 0,-26 0 16,-24 0-16,0 0 15,-51 0-15,1 0 0,-75 0 32,0 0-32</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4.969"/>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0,'0'25'32,"25"-25"-32,0 0 0,0 0 15,0 0-15,25 0 16,24 0-16,1 25 0,25-25 16,-1 0-16,26 0 15,24 0-15,1 0 0,-26 0 16,26 0-16,-26 0 0,1 0 15,-26 0-15,1 0 16,-26 0-16,-49 0 0,25-25 16,-75 25-1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5.527"/>
    </inkml:context>
    <inkml:brush xml:id="br0">
      <inkml:brushProperty name="width" value="0.05" units="cm"/>
      <inkml:brushProperty name="height" value="0.05" units="cm"/>
      <inkml:brushProperty name="color" value="#ED1C24"/>
      <inkml:brushProperty name="fitToCurve" value="1"/>
    </inkml:brush>
  </inkml:definitions>
  <inkml:trace contextRef="#ctx0" brushRef="#br0">0 71 0,'25'-25'16,"0"25"-16,0 0 0,25-24 15,-25 24-15,25 0 16,24 0-16,-24 0 0,25 0 15,24 0-15,-24 0 16,25 0-16,-26 0 16,26 24-16,-25-24 0,-1 0 0,-24 0 15,0 25-15,-25-25 16,0 0-16,0 0 0,0 0 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5.927"/>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0,'0'50'0,"0"-25"15,25 25-15,0-25 0,25 0 16,-1-25-16,1 24 0,0-24 15,25 0-15,-1 0 16,26-24-16,-25 24 0,24-25 16,1 25-16,25 0 15,-26-25-15,1 25 0,-1 0 16,1 0-16,0 0 16,-26 0-16,-24 0 0,25 0 15,-50 0-15,0 0 0,-1 0 16,-24-25-16,-24 25 15,-1-25-15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37.473"/>
    </inkml:context>
    <inkml:brush xml:id="br0">
      <inkml:brushProperty name="width" value="0.05" units="cm"/>
      <inkml:brushProperty name="height" value="0.05" units="cm"/>
      <inkml:brushProperty name="color" value="#ED1C24"/>
      <inkml:brushProperty name="fitToCurve" value="1"/>
    </inkml:brush>
  </inkml:definitions>
  <inkml:trace contextRef="#ctx0" brushRef="#br0">500 50 0,'0'-25'16,"25"25"-16,0-25 15,0 25 1,-25 25 0,0 0-16,0 0 15,0 0-15,-25-1 16,25 26-16,0 25 0,-25-25 15,25 24-15,0 26 0,-25 0 16,25 24-16,-25 1 16,25-1-16,-25 26 15,1-1-15,24 0 0,-25 1 16,25 24-16,0-24 0,0-1 16,0 0-16,0 1 15,0-1-15,0 26 0,0-26 16,0 25-16,0-24 0,0 24 15,0-25-15,0 26 16,0-26-16,0 25 0,0-24 16,0 24-16,0-24 0,0 24 15,-25-25-15,0 1 16,25 24-16,-25-25 0,0 1 16,0-1-16,0 1 15,0-1-15,0 0 0,25-24 16,0 0-16,-24-1 0,24 1 15,0-26-15,0 26 16,0-26-16,0 1 0,0-25 16,0 24-16,0-24 15,-25 0-15,25-1 0,-25 1 16,25 25-16,-25-26 0,25 1 16,0 0-16,-25-1 15,25 1-15,0 0 0,0-25 16,0 24-16,0-24 15,0 25-15,0-25 0,-25-1 16,25 26-16,-25-25 16,25 0-16,0 0 0,0-1 15,-25 1-15,25 0 0,0 0 16,0 0-16,25-25 16,0 24-16,-25 1 0,0 0 15,25-25-15,-25 25 0,0-25 16,0 24-16,0-24 15,0 0-15,0 0 0,0 0 16,0-50 0,0 0-16,0-25 15,0 1-15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41.050"/>
    </inkml:context>
    <inkml:brush xml:id="br0">
      <inkml:brushProperty name="width" value="0.05" units="cm"/>
      <inkml:brushProperty name="height" value="0.05" units="cm"/>
      <inkml:brushProperty name="color" value="#ED1C24"/>
      <inkml:brushProperty name="fitToCurve" value="1"/>
    </inkml:brush>
  </inkml:definitions>
  <inkml:trace contextRef="#ctx0" brushRef="#br0">27 674 0,'-25'0'0,"25"-25"16,0 0-16,25 0 15,-1 0-15,26-25 16,25 26-16,0-1 0,24 0 16,1 0-16,24 0 0,-24 0 15,0 25-15,-1-25 16,1 25-16,-50 0 0,-1 0 15</inkml:trace>
  <inkml:trace contextRef="#ctx0" brushRef="#br0" timeOffset="169">674 425 0,'-50'0'0,"25"25"0,-24-25 16,24 25-16,25 0 15,-25-1-15,25 1 0,0 25 16,25 25-16,0 0 0,-25-1 15,24 26-15,-24-25 16,25 24-16,-25 1 0,0-26 16,0 1-16,0 0 15,0-25-15</inkml:trace>
  <inkml:trace contextRef="#ctx0" brushRef="#br0" timeOffset="547">823 1122 0,'-24'-25'0,"-1"25"16,0 0-1,50 0 1,24 0 0,-24 25-16,25-25 0,25 0 15,-25 0-15,24 0 0,1-25 16,-25 25-16,0-25 15,-25 0-15,24 25 0,-49-25 16,0 1-16,0-1 16,-25 0-16,-24 0 0,24 0 15,-25 0-15,0 25 16,25 0-16,-25 0 0,1 0 16,24 25-16,0 0 0,25 25 15,0-25-15,-25 24 16,25 1-16,0 0 0,25 0 15,0 24-15,0-24 0,0-25 16,-1 25-16,26-25 16,0 0-16,0 0 0,0-25 15,-1 0-15</inkml:trace>
  <inkml:trace contextRef="#ctx0" brushRef="#br0" timeOffset="726">1521 1072 0,'-25'-25'15,"0"-24"-15,25 24 16,-25 0-16,50 25 16,0 0-16,0 25 15,0 0-15,24-1 16,-24 1-16,25 25 0,0-25 16,-25 25-16,0-25 15,0 0-15,0 0 0,-1-1 16</inkml:trace>
  <inkml:trace contextRef="#ctx0" brushRef="#br0" timeOffset="899">1720 848 0,'-25'0'16,"0"0"-16,0 0 15,0 25-15,0 25 0,1-25 16,-1 25-16,25-1 0,-25 1 15,25 0-15,0-25 16,0 25-16,0-25 0</inkml:trace>
  <inkml:trace contextRef="#ctx0" brushRef="#br0" timeOffset="1117">1795 400 0,'0'-50'16,"0"0"-16,25 50 16,-25 25-16,24 0 15,-24 50-15,25-25 0,25 49 16,-25-24-16,25 25 16,0-1-16,-1-24 0,-24 24 15,25-24-15,-25-25 0,0 0 16,0 0-16,-25-26 15</inkml:trace>
  <inkml:trace contextRef="#ctx0" brushRef="#br0" timeOffset="1277">1919 823 0,'0'-25'0,"-25"25"15,50 0 1,0 0-16,25 0 15,0-25-15,24 25 0,1 0 16,0-24-16,24 24 16,-24-25-16</inkml:trace>
  <inkml:trace contextRef="#ctx0" brushRef="#br0" timeOffset="1698">2965 375 0,'-25'-25'0,"0"25"0,25-25 16,0 0-16,50 0 15,-25 25 1,25-24-16,24 24 0,1 0 15,0 0-15,0 0 16,-1-25-16,1 25 0,-25 0 16,0 0-16,-26 0 0,1 0 15,-50 0 1,1 0-16,-1 0 0,-25 0 16,25 0-16,-25-25 15,25 25-15,-25 0 0,26 25 16,-1-25-16,25 25 15,0-1-15,0 26 16,0-25-16,0 25 0,0 25 16,0-1-16,0-24 15,0 50-15,0-26 0,0 1 16,0 0-16,0-25 0,0-1 16</inkml:trace>
  <inkml:trace contextRef="#ctx0" brushRef="#br0" timeOffset="2130">3986 798 0,'25'-25'16,"0"1"-16,-25-26 16,0 25-16,0 0 0,0 0 15,-25-25-15,0 25 0,0 0 16,0 1-16,0-1 15,0 0-15,0 25 0,-24 0 16,24 25-16,0 0 0,0-1 16,25 26-16,-25 0 15,0 0-15,25 0 0,0 24 16,0-24-16,25 0 16,-25-25-16,0 25 0,25-25 15,0-1-15,0-24 16,0 0-16,0 0 15,-1-24-15,1-26 0,0 25 16,0-25-16,25 0 16,-25 0-16,0 1 0,0-1 15,0 25-15,0 0 16,-25 0-16,24 0 0,1 50 16,-25 0-16,0 0 15,25 0-15,-25 25 16,25-1-16,-25-24 0,25 25 15,-25-25-15,25 0 0</inkml:trace>
  <inkml:trace contextRef="#ctx0" brushRef="#br0" timeOffset="2528">4484 400 0,'0'-75'0,"0"1"16,0 24-16,0 0 0,0 25 15,25 50 1,-25 25 0,25 0-16,-25-1 0,25 26 15,0-25-15,0 25 16,-1-1-16,-24 1 0,25 0 16,-25-26-16,0 26 15,0-50-15,0 25 0,0-25 16,0-50-1,0 0-15,25 0 16,0 0-16,0-25 0,0 1 16,25-1-16,0 0 15,-26 25-15,26 0 0,0 0 16,0 25-16,-25 0 0,0 0 16,0 25-16,-1 0 15,-24 25-15,-24-25 0,-1 25 16,0-26-16,-25 26 15,0-25-15,0-25 0,-24 25 16,24-25-16,0-25 0,0 25 16</inkml:trace>
  <inkml:trace contextRef="#ctx0" brushRef="#br0" timeOffset="2737">5082 26 0,'25'-25'0,"-1"25"0,1 0 16,0 25-16,0 0 16,0 0-16,-25 25 0,25 0 15,25 0-15,-25-1 0,0 26 16,0 0-16,-1 0 16,1-26-16,0 26 0,0-25 15,-25 25-15,0-26 0,0-24 16,-25 0-16</inkml:trace>
  <inkml:trace contextRef="#ctx0" brushRef="#br0" timeOffset="3139">5804 549 0,'25'-25'0,"0"25"62,0 25-46,-1-25-16,1 0 0,25 0 15,0 0-15,-25-25 16,25 25-16,-1-24 0,-24-1 16,25 0-16,-25 0 15,-25 0-15,0 0 0,0 0 16,0 0-16,0 0 0,-25 0 15,-25 1-15,1 24 16,-1 0-16,0 0 0,0 0 16,0 24-16,1 1 0,24 25 15,0-25-15,25 25 16,0 25-16,50-26 0,-26 26 16,26-25-16,0 0 15,25-1-15,-1 1 0,1 0 16,0-50-16,0 25 0,-26-25 15,26-25-15,-50 0 16,0-25-16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9:05.553"/>
    </inkml:context>
    <inkml:brush xml:id="br0">
      <inkml:brushProperty name="width" value="0.05" units="cm"/>
      <inkml:brushProperty name="height" value="0.05" units="cm"/>
      <inkml:brushProperty name="color" value="#ED1C24"/>
      <inkml:brushProperty name="fitToCurve" value="1"/>
    </inkml:brush>
  </inkml:definitions>
  <inkml:trace contextRef="#ctx0" brushRef="#br0">50 277 0,'0'-25'0,"0"0"15,-25 25-15,25-25 0,-25 0 16,25 50-1,0 0 1,0 0-16,0 0 0,0 25 16,25 0-16,-25-1 15,0 1-15,25 0 0,-25 0 16,0 24-16,25-24 0,-25 0 16,0 0-16,0-25 15,25 25-15,-25-26 0,0 26 16,0-25-16,0 0 15</inkml:trace>
  <inkml:trace contextRef="#ctx0" brushRef="#br0" timeOffset="419">299 576 0,'0'-25'16,"-25"25"15,25 25-31,0 0 16,0 0-16,25-1 15,-25 26-15,0-25 0,25 0 16,0 0-16,0 0 15,0 0-15,0 0 0,0 0 16,-1-25-16,1 0 16,0 0-16,0 0 0,0-25 15,0 0-15,-25 0 16,0 0-16,0 0 16,0 0-16,0-25 0,-25 25 15,0 1-15,0-1 16,0 0-16,0 25 0,-24-25 15,24 25-15,0 0 0,0 25 16,25 0-16,-25-25 16,25 25-16,0-1 15,25 1-15</inkml:trace>
  <inkml:trace contextRef="#ctx0" brushRef="#br0" timeOffset="731">1046 601 0,'25'-25'16,"0"0"-16,-25 0 16,-25 0-1,0 25-15,0 0 16,0 0-16,-24 0 0,24 25 15,0-25-15,0 25 16,0-25-16,25 25 0,-25 0 16,25 0-16,0 24 15,0-24-15,25 0 0,0 0 16,-25 0-16,25 0 0,25 0 16,-25 0-16,-1 0 15,1-1-15,25-24 0,-25 0 16,0 0-16</inkml:trace>
  <inkml:trace contextRef="#ctx0" brushRef="#br0" timeOffset="1416">1594 601 0,'0'-25'16,"0"0"-16,-25 0 15,0 0-15,0 0 16,0 0 0,1 25-16,-1 0 0,0 0 15,0 25-15,0 0 0,0-25 16,0 25-16,25 25 16,-25-25-16,25 0 0,-25-1 15,25 1-15,0 0 16,0 0-16,25 0 0,-25 0 15,25-25-15,0 25 0,0-25 16,0 0-16,0 0 16,0-25-16,0 25 0,-25-25 15,24 0-15,1 25 16,-25-25-16,25 0 0,-25 0 16,0 1-16,0-1 0,-25 25 31,25 25-16,0-1-15,0 1 16,0 0-16,25 0 0,0 25 16,0-25-16,0 0 0,0 0 15,0 0-15,0-25 16,24 0-16,-24 0 0,0 0 16,25-25-16,-25 0 0,25 0 15,-25 0-15,0-25 16,0 0-16,-25 1 0,0-26 15,0 25-15,0-25 16,0 26-16,-25-1 0,0 0 16,0 0-16,0 0 15,0 25-15,0 0 0,0 25 16,25 25 0,0 0-16,25 0 15,-25 25-15,25 0 0,-25 0 16,25-1-16,0 26 15,0-25-15,0 0 0,-25 0 16,25-1-16,-25 1 0,24 0 16,-24-25-16,0 0 15,25 0-15</inkml:trace>
  <inkml:trace contextRef="#ctx0" brushRef="#br0" timeOffset="1658">2316 626 0,'0'-25'16,"0"0"-1,0 0-15,0 0 16,25 25 0,0 25-1,-25 0 1,25 0-16,0 24 0,-25-24 15,25 25-15,-25-25 0,0 0 16,0 25-16,0-25 16,0 0-16</inkml:trace>
  <inkml:trace contextRef="#ctx0" brushRef="#br0" timeOffset="1800">2366 252 0,'-25'-25'16,"25"0"-16,-25 0 16,25 0-16</inkml:trace>
  <inkml:trace contextRef="#ctx0" brushRef="#br0" timeOffset="2137">2416 401 0,'0'25'0,"0"-50"15,25 1 1,0 24 0,0 0-16,-1-25 15,26 25-15,-25 0 0,25 0 16,0 0-16,-25 0 0,24 25 15,-24-25-15,0 24 16,0 1-16,0 0 0,-25 25 16,0-25-16,0 25 15,0-25-15,0 24 0,0-24 16,-25 25-16,0-25 0,25 25 16,-25-25-16,25 25 15,0-26-15,0 1 0,25-25 16,0 25-16,0-25 0,25 0 15,0 0-15,-1 0 16,1-25-16</inkml:trace>
  <inkml:trace contextRef="#ctx0" brushRef="#br0" timeOffset="2676">2640 650 0,'0'25'15,"25"-25"1,0 0-16,0 0 16,24 0-16,1 0 15,0 0-15,0 0 0,25-25 16,-26 25-16,1 0 16,0 0-16,0-24 0,-25 24 15,25-25-15,-26 25 16,1-25-16,0 0 15,-25 0 1,25 25-16,0 0 16,0 0-1,0-25 1,0 25-16,0 0 16,-25-25-1,0 0 1,0 0-1,0 0-15,0 1 16,-25 24 0,25-25-16,-25 25 15,0 0-15,0 0 16,0 0-16,0 25 0,0-25 16,0 24-16,1 1 0,-1 0 15,0 0-15,0 25 16,25-25-16,0 25 0,0-1 15,0-24-15,25 25 0,0-25 16,24 0-16,-24 0 16,25 0-16,0 0 0,-25-25 15,25 0-15,-1-25 16</inkml:trace>
  <inkml:trace contextRef="#ctx0" brushRef="#br0" timeOffset="3198">4084 601 0,'0'-25'15,"0"0"-15,0 0 0,0 0 16,-25 0-16,25 0 0,-25 25 16,25-25-16,-24 25 15,-1 0-15,-25 0 16,25 0-16,0 25 0,0-25 15,0 25-15,0 0 16,0 0-16,25 0 0,-24 0 16,24 0-16,0 24 15,0-24-15,24 0 0,1 0 16,0 0-16,0 0 0,0-25 16,0 0-16,25 25 15,0-25-15,-26-25 0,1 25 16,0-25-16,0 0 15,0-25-15,0 25 0,-25-24 16,0-1-16,0-25 16,0 25-16,0-24 0,0-1 15,-25 25-15,25-25 0,0 26 16,-25-1-16,25 25 16,0 0-16,-25 25 0,0 0 15,25 25-15,-25 25 16,25-1-16,-24 1 15,24 0-15,0 0 0,24 25 16,1-1-16,0 1 16,0-25-16,25 25 0,0-26 15,-25 26-15,0-25 0,24-25 16,-24 25-16,-25-26 16,25-24-16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1-08T05:15:29.263"/>
    </inkml:context>
    <inkml:brush xml:id="br0">
      <inkml:brushProperty name="width" value="0.05292" units="cm"/>
      <inkml:brushProperty name="height" value="0.05292" units="cm"/>
      <inkml:brushProperty name="color" value="#FF0000"/>
    </inkml:brush>
  </inkml:definitions>
  <inkml:trace contextRef="#ctx0" brushRef="#br0">5221 7761 0,'-18'-18'15,"36"36"-15,-53-53 32,35 17-32,-18 18 15,1 0 17,17 18-32,-36-18 15,-70 53 1,-35 17-1,53 1 1,18 52 0,70 1-1,105-36 1,1-53 0,-35-17-1,105-36 1</inkml:trace>
  <inkml:trace contextRef="#ctx0" brushRef="#br0" timeOffset="367.18">5450 7990 0,'0'18'31,"0"0"-15,0-1-16,0 1 15,0 0-15,18-1 0,0 19 32,35-1-17,17 0 1,-35-70-1,1 0 1,-36-18 0,17-18-1,-34 18 1,-1 35 0,18 36-1</inkml:trace>
  <inkml:trace contextRef="#ctx0" brushRef="#br0" timeOffset="733.53">5891 7973 0,'0'0'0,"18"-18"0,-18 0 15,18 18 1,17 0 0,18 36-1,0 34 1,-36-34 0,-17-19-16,0 19 0,0-1 15,-17 0 1,-19-53-1,36-17 1,36-35 0,17-19-1,35 19 17,-18 52-17</inkml:trace>
  <inkml:trace contextRef="#ctx0" brushRef="#br0" timeOffset="1113.03">6368 7973 0,'17'0'31,"1"0"-31,0 35 16,-18-17-16,17 35 16,-17 17 15,0-35-31,-17 1 31,-1-54-15,0-35-1,54-53 1,16 36 0,37-1-1,16 36 1,-52 35 0,-35 18-1</inkml:trace>
  <inkml:trace contextRef="#ctx0" brushRef="#br0" timeOffset="2396.83">4815 6879 0,'0'0'0,"0"-53"31,0 36 1,0 34-32,0 54 15,0-36-15,-17 177 31,-1-124-15,18-53-16,-35 89 31,17-124-31,18-53 32,35-88-17,-35 17 1,36-52-1,-1 70 1,53 88 0,-17 54-1,17 69 1,-17 54 0,-19-18-1,-52-17 1,-17-89-1</inkml:trace>
  <inkml:trace contextRef="#ctx0" brushRef="#br0" timeOffset="2567.02">4780 7144 0,'0'0'0,"0"-18"15,18 18 1,35-18 0,-18 18-16,36 0 15</inkml:trace>
  <inkml:trace contextRef="#ctx0" brushRef="#br0" timeOffset="3146.92">5256 7161 0,'-17'0'16,"17"-17"-1,17 17 1,1 0 0,0 0-16,-1 17 15,36 54 1,-35-1-1,-1 36 1,-17-35 0,0-53-1,0-54 1,0-17 0,36-70-1,17-18 1,0 70-1,-18 71 1,0 53 15,-35 18-15,0-36 0,0 18-1,0-71 16,35-35-15,1-17 0,17 52-1,-18 36 1,-17-1-16,-1 19 16,1 34-1,-18 1 1,17-54-1</inkml:trace>
  <inkml:trace contextRef="#ctx0" brushRef="#br0" timeOffset="3414.88">6015 6967 0,'0'-53'16,"0"106"-16,17-123 0,19 70 31,-36 35-15,17-17-16,36 88 15,-35-36 1,17 71 0,1-17-1,-1-54 1,0-52-1,-35-36-15</inkml:trace>
  <inkml:trace contextRef="#ctx0" brushRef="#br0" timeOffset="3566.33">6015 7144 0,'-35'0'15,"70"0"-15,-53 0 16,53 0-1,107 0 1,-19-18 0,-70 18-16,-18 0 0</inkml:trace>
  <inkml:trace contextRef="#ctx0" brushRef="#br0" timeOffset="4350.05">4269 6862 0,'-36'-18'16,"72"36"-16,-89-18 0,17 17 15,-34 142 1,17 17-1,35 212 1,89 0 0,141-88-1,-36-159 1,-53-105-16,124 17 16</inkml:trace>
  <inkml:trace contextRef="#ctx0" brushRef="#br0" timeOffset="4667.02">6985 6862 0,'0'0'0,"35"17"0,18 1 0,53 35 16,70 123-1,-34 124 1,-125-71-1,-52-105 1,-106 123-16</inkml:trace>
  <inkml:trace contextRef="#ctx0" brushRef="#br0" timeOffset="8350.44">4974 10283 0,'-17'0'16,"17"18"15,0 88-16,0-18 1,17 0 0,-17 36-1,0-36 17,0-53-32,0-52 31,0-36-16,-17-35-15,-1-89 16,0 1 15,18 17-15,71 71 0,-18 70-1,35 36 1,-35 70-1,-36 35 1,-52-34 0,-35-1-1,17-53 1,35-53 0</inkml:trace>
  <inkml:trace contextRef="#ctx0" brushRef="#br0" timeOffset="8599">5380 10019 0,'-18'-18'15,"1"1"-15,17 70 31,17-36-15,1 36-16,17 71 31,0 17-31,-17-71 16,-18-35 0</inkml:trace>
  <inkml:trace contextRef="#ctx0" brushRef="#br0" timeOffset="8899.75">5574 10213 0,'0'0'16,"35"-35"-1,0 35 1,1 53 0,-54 17-1,-35-35 1,-35 1-1,0-36 1,70-18 0,36 0-1,35 1 1,-18 17-16,53 17 16,-35 19-1,-18 17 1,-35-18-1</inkml:trace>
  <inkml:trace contextRef="#ctx0" brushRef="#br0" timeOffset="9833.16">6015 10319 0,'0'0'0,"-35"-18"32,17 18-32,0 0 15,1 18 1,17 17 0,17-17-1,1-18-15,35 17 16,17-34-1,-17-19 1,-53-17 15,-35 1-15,-18 16 0,-53 19-1,18 52 1,35 53-1,53-35 1,53 0 0,88 0-1,18-36 1,-18-52 0,-88 0-1,-35-36 1,-54-17-1,-17 35 1,36 36 15,-1 52-15,36 18 0,-1 17-1,36-17 1,-17-53-1,34-17 1,1-54 0,-54-17-1,-17 35 1,0 35 0,-17 71-1,17 106 1,70 35-1,18 18 17,-52-89-17,-54-17 1,-123-88 0,18-71-1,-71-71 1,70-17-1,159 53 1,89 53 0,-18 17-1,-1 18 1</inkml:trace>
  <inkml:trace contextRef="#ctx0" brushRef="#br0" timeOffset="10283.26">7338 10054 0,'17'-17'0,"-34"34"0,52-34 16,-17 17-1,17 70 1,-17-52-16,-1 17 16,19 53-1,-19-17 1,-17-36-1,0-17-15</inkml:trace>
  <inkml:trace contextRef="#ctx0" brushRef="#br0" timeOffset="10452.6">7391 9825 0,'0'0'0,"0"-18"0,0 1 0,0-19 32,0 19-17,-18 52 1</inkml:trace>
  <inkml:trace contextRef="#ctx0" brushRef="#br0" timeOffset="10968.12">7902 10195 0,'18'-17'0,"-1"-1"16,-17 0-16,0-17 15,-52 0 16,16 35-31,-52 0 16,70 0 0,-52 35-1,52 18 1,18 0 0,18 17-1,35-34 1,53-19-1,-18-70 1,-35 1 0,-36-72-1,-17-52 1,-35 35 0,17 88-1,18 70 16,18 54-15,0 105 0,35 36-1,-18-89 1,18 36 0</inkml:trace>
  <inkml:trace contextRef="#ctx0" brushRef="#br0" timeOffset="11369.95">8467 9807 0,'0'0'0,"0"-17"0,-18-1 16,18 0-1,53 71 1,53 124 0,-36-36-1,1 106 1,-159-18 0,-195-35-1</inkml:trace>
  <inkml:trace contextRef="#ctx0" brushRef="#br0" timeOffset="11967.34">4833 9948 0,'0'0'0,"-18"-17"15,-52-36 1,52 35-16,-70 18 16,0 71 15,53 17-16,17 106 1,36-18 0,70 71-1,53-35 1,-71-159-16</inkml:trace>
  <inkml:trace contextRef="#ctx0" brushRef="#br0" timeOffset="14001.89">9260 10336 0,'-17'0'16,"17"-17"-16,-18 17 31,0-18-15,1 0 0,17 1-16,0-18 15,0-54 1,53-52-1,0 53 1,53-106 0,35 35-1,0 53 1,0 89 0,-18 52 15,-34 53-16,-37-35 1,1 53 0,-17-35-1,-19 17 1,-17-35 0,0-36-1</inkml:trace>
  <inkml:trace contextRef="#ctx0" brushRef="#br0" timeOffset="14384.45">9966 10125 0,'0'0'0,"-18"0"15,36 0 16,0 17 1,-1-17-17,1 18-15,0-18 16,34 0 0,-34-18-1,35 1 1,-18-36-1,18-18 1,0 36 0,-35 17-1,35 18 1,0 53 0,-1-17-1,-52-19 1</inkml:trace>
  <inkml:trace contextRef="#ctx0" brushRef="#br0" timeOffset="14969.53">10601 10248 0,'0'18'16,"0"-1"-1,0 1 1,18-18 0,-18-18-1,0 1 1,0-1 0,53-70-1,-1-53 1,37-88-1,-19 70 1,-35 71-16,36-53 16,35-1-1,-36 125 1,19 17 0,-19 70-1,18 54 1,-17 35 15,-18-71-15,0 53-1,-18-88 1,-35-36-16</inkml:trace>
  <inkml:trace contextRef="#ctx0" brushRef="#br0" timeOffset="15369.02">11359 9984 0,'0'17'31,"18"-17"-15,17 18 15,-17 0-31,0-1 16,-1-17-16,19 18 15,16-1 1,-16-17 0,17-35-1,0-18 1,-1-35-1,1 0 1,-35 35 0,17 0-1,-17 71 1,0 35 0,-18-1-1</inkml:trace>
  <inkml:trace contextRef="#ctx0" brushRef="#br0" timeOffset="15918.99">12065 10248 0,'0'0'0,"18"0"47,-18-17-31,17-1-1,1 0 1,0-35-1,34-70 1,1-89 0,0 71-1,-17 71-15,16-72 16,37 19 0,-1 52-1,0 54 1,-35 17-1,18 0 1,-1 35 0,-35 0-1,1 54 1,-1 16 0,0 19-1,0-71 1,-17 17 15,0-52-31</inkml:trace>
  <inkml:trace contextRef="#ctx0" brushRef="#br0" timeOffset="16352.3">12806 9842 0,'0'0'0,"17"0"47,1 0-31,-18 18-16,18 0 31,-1-18-31,1 35 0,35-35 31,0 18-15,17-54-1,-17 19 1,0-71 0,-17 35-1,-1-36 1,-18 54-1,1-18 1,0 71 0,-18 17-1,-18 18 1,0-35-16</inkml:trace>
  <inkml:trace contextRef="#ctx0" brushRef="#br0" timeOffset="21455.22">4815 12947 0,'0'-18'0,"0"36"15,0-53-15,0-36 32,0 89-17,-17 17 1,-36 71 0,0 0-1,35-53 1,1-36-16,17 1 15,17-36 1,36-70 0,0-18-1,53-158 17,-106 228-17,35-17 1,1 124-1,-1 17 1,18 53 0,-18 0-1,-17-88-15</inkml:trace>
  <inkml:trace contextRef="#ctx0" brushRef="#br0" timeOffset="21588.57">4833 13035 0,'0'0'16,"-18"-35"-16,18 17 16,36 1-1,34-1 1</inkml:trace>
  <inkml:trace contextRef="#ctx0" brushRef="#br0" timeOffset="22023.14">5345 12965 0,'17'0'15,"1"0"-15,-53 0 0,70-18 0,-35 0 16,0 1 0,0-1-16,-18-17 15,-17 17 1,0 0-1,-18 54 1,17 34 0,36 36 15,36-71-15,17-17-1,17-36 1,1-52-1,-36-71 1,-35 105 0,-35-87-1,-1 88 1,36 88 0,18 17-1,17 89 1,18-53-1</inkml:trace>
  <inkml:trace contextRef="#ctx0" brushRef="#br0" timeOffset="22770.87">5627 12841 0,'0'0'0,"0"-18"16,0 36 15,17-18-15,-17 71-1,0-18 1,0 17 0,0-52-1,0-36 16,0 0-31,0-52 16,18 17 0,0 18-1,17-18-15,36 18 16,-19 70 15,-16 53-15,-36-35-1,17 0 1,1-36 0,0-52-1,17-35 1,-17-1 0,34 1-1,-16 52 1,-1 53-1,-17 18 1,-1 35 0,19-17-1,17-71 1,-1 0 15,1-53-15,0-18-1,-53 1 1,-17 17 0,-1 35-1,0 54 1,18 52 0,18-18-1,17-17 1,1-35-1</inkml:trace>
  <inkml:trace contextRef="#ctx0" brushRef="#br0" timeOffset="23275.82">6526 12788 0,'0'0'0,"-17"0"0,-1 0 16,0-17-1,36 17 1,17 17 0,-17 1-16,17 17 15,1 36 17,-36-36-17,0-53 16,17-35-15,-17 18-16,35-35 16,36-19-1,-18 89 1,-18 53 0,1 18-1,-1 52 1,-18-70-1</inkml:trace>
  <inkml:trace contextRef="#ctx0" brushRef="#br0" timeOffset="23990.65">6368 13564 0,'0'0'0,"0"-17"0,-106-54 31,-35 71-15,105 18-1,1-1-15,-18 54 16,36 52 0,69-17-1,19-53 1,70-18 0,-88-35-16</inkml:trace>
  <inkml:trace contextRef="#ctx0" brushRef="#br0" timeOffset="24322.16">6438 13723 0,'0'0'0,"-17"-18"16,17 1-1,0-1 1,35 18-16,0-18 15,53 54 1,-17-1 0,-54 18-1,-34-18 1,-36-17 0,18-36-1,17-17 1,53-36-1,36 18 1,17 18 0,-70 35-1</inkml:trace>
  <inkml:trace contextRef="#ctx0" brushRef="#br0" timeOffset="24692.49">6862 13758 0,'0'0'0,"-36"18"16,19-18-1,34-18 17,1 18-32,0-17 15,17 17-15,18-18 16,0-17-1,-53-1 1,-18-34 0,-35 35-1,-35-1 17,17 72-17,54 34 1,34 1-1,36 17 1,71-35 0,17-71-1</inkml:trace>
  <inkml:trace contextRef="#ctx0" brushRef="#br0" timeOffset="25255.73">7302 13600 0,'0'-36'16,"0"72"-16,-52-107 15,34 53 1,-17 1 0,-1 34 15,1 36-15,0 18-1,35-36 1,35 18-1,18-53 1,18-18 0,-19-17-1,-52 0 1,0 17 0,-17 1-1,17 69 1,17 1-1,19-17 1,17-19 0,35-34 15,-35-19-15,0-87-1,-71-36 1,-35-17-1,18 88 1,17 123 0,18 53-1,36 88 1,16-34 0,-34-72-1,-36-35 1</inkml:trace>
  <inkml:trace contextRef="#ctx0" brushRef="#br0" timeOffset="25973.22">7426 13617 0,'0'0'0,"-35"-53"31,35 36-15,35-1 0,53 0-1,71 1 1,-18-19-1,-53 36 1,-35-17 0,-53-1-1,-35 1 1,-18 17 0,0-18-1,0 53 1,35 36-1,18-18 1,36 0 0,70-18-1,105-53 17,-52-35-17,-88 18 1,-36 17-1,-35-17 1,-88 17 0,35 1-1,-18 17 1,36 0 0,35 53-1,18 0 1,-1-18-1,36-35 1,18-35 0,-1-54 15,-35 19-15,1-159-1,-36 123 1,-18-18-1,18 160 1,0 52 0,53 141-1,0 71 1,-35-212-16</inkml:trace>
  <inkml:trace contextRef="#ctx0" brushRef="#br0" timeOffset="26990.22">6385 14411 0,'-17'-35'0,"34"70"0,-52-88 0,-53-18 31,53 71-31,-36 0 16,-17 53-1,35 36 1,35 52 0,71 0-1,88-71 1,-35-52 0,0-36-1</inkml:trace>
  <inkml:trace contextRef="#ctx0" brushRef="#br0" timeOffset="28140.14">6526 14587 0,'-17'-17'0,"34"34"0,-70-52 16,1 17 15,69-17-15,54 35-1,52 18 1,-70 17-1,0 53 1,-71-35 0,-35-18-1,18-35 1,0-70 0,53-18-1,70 0 1,-18 52-1,36 36 1,-35 18 0,-36 0-1,18-36 17,-18 0-17,0-35 1,-35 36-1,-35-19 1,-18 19 0,-17 52-1,-1 18 1,54 35 0,52 0-1,18-52 1,88-19-1,0-17 1,-18-53 0,-70 0 15,0-17-15,-35-18-1,-53 35 1,-36 35-1,18 36 1,-17 17 0,52-17-16,-17 17 15,35 36 1,70 17 15,-35-88-31,71 17 16,-35-52-1,-18-35 1,-53 34 0,-18-17 15,-17 18-15,17 53-1,18 17 1,36 18-1,-1 0 1,18-36 0,17-34-1,1-18 1,-1-36 0,-52-35-1,-36-17 1,-17 52-1,-18 1 1,36 105 0,34 71 15,18 70-15,1-88-1,-1 18 1,-35-71-16</inkml:trace>
  <inkml:trace contextRef="#ctx0" brushRef="#br0" timeOffset="28859.87">7726 14411 0,'0'0'15,"-18"-53"-15,18 18 16,88-1 15,1 36-31,-1 0 16,53-17-1,-53-1 1,-70-17 0,-36 17 15,-17 1-15,-36-1-1,36 36 1,17 35-1,18 17 1,18-35 0,53 36-1,17-53 1,0-36 0,-18-17-1,19-18 1,-54 0-1,-35 18 1,-18 17 0,-17 0 15,-18 54-15,0 16-1,18 1 1,35 0-1,53-17 1,35-54 0,-17-17-1,-36-18 1,0-53 0,-70 0-1,-18 18 1,35 53-1,36 105 32,17 36-31,0 17 0,-17-34-16</inkml:trace>
  <inkml:trace contextRef="#ctx0" brushRef="#br0" timeOffset="29576.5">8996 14164 0,'-18'-35'0,"36"70"0,-36-106 15,1 54-15,-19-1 16,1 71 15,17-35-31,18 52 16,18 1 0,35 17-1,35-35 1,18-88-1,-71-1 1,-52-34 0,-36-36-1,-36 53 1,37 35 0,34 36-1,18 0 1,35-1-1,53-17 17,-17-17-17,-18-1 1,35-17 0,-70 35-1,35 35 1,-36 18-1,19 0 1,-36-35 0,0-54 15,17 19-31,1-19 16,52-34-1,19 35 1,-19 52-1,-35 36 1,1 35 15,-36-35-31</inkml:trace>
  <inkml:trace contextRef="#ctx0" brushRef="#br0" timeOffset="30307.83">9049 13300 0,'0'0'16,"-18"-36"-16,0 19 0,-34-36 16,52 35 15,17 71-15,1 18-1,-1-36-15,1 53 16,17 18-1,-35-71 1,-35-17 0,0-36-1,0-70 1,17-53 0,18 53-1,53-53 16,-36 105-31,19 1 0,34 0 16,-17 35 15,18 0-15,-54 35 0,-70 36-1,1-1 1,34-70-1,18 53 1,35-18 0,18 1-1,-18 17 1,1 17 0,-54 1-1,-70-36 1,-18-17-1,53-18 1,18-18 0</inkml:trace>
  <inkml:trace contextRef="#ctx0" brushRef="#br0" timeOffset="30691.7">9366 13317 0,'36'-17'16,"-72"34"-16,107-52 0,-18 17 15,-18-34 1,-53 52 0,-17 17-1,17 18 1,36 18 0,35 0-1,-18-35 1,36 0-1,-36-71 1,0-18 15,-35-35-15,-17 53 0,17 71-1,0 123 1,17 124-1,19-71 1,-54 53 0,-123-89-1</inkml:trace>
  <inkml:trace contextRef="#ctx0" brushRef="#br0" timeOffset="31409.6">6703 15222 0,'-18'-53'31,"0"36"-15,18-1-16,-17 1 0,-18-1 15,-54 36 1,1 52 15,18 71-15,87 0 0,54-88-1,123-18 1,-71-70-1,-87 18-15</inkml:trace>
  <inkml:trace contextRef="#ctx0" brushRef="#br0" timeOffset="32092.21">6897 15222 0,'0'0'0,"0"-35"0,-35-53 16,-1 17 0,36 54-1,18 70 1,35 70-1,-18 18 17,18-35-17,-53-53 1,18-53 0,-1-53-1,1-70 1,17 52-1,0 53 1,1 18 0,17 53-1,0 18 1,-18-18 0,18-18-1,17-53 1,1-52-1,-36 17 17,-17-18-17,-53 1 1,-18 35 0,-18 35-1,53 35 1,18 88-1,18-70 1,35 18 0,18-54-1,-36-34 1,0-54 0,-35 1-1,0 17 1,18 106 31,-1-36-47,-17 19 15,18 16 1</inkml:trace>
  <inkml:trace contextRef="#ctx0" brushRef="#br0" timeOffset="32691.5">7708 15205 0,'0'-18'0,"0"36"0,0-54 15,0 54 17,18-18-32,-18 35 15,17-17-15,1 35 16,0 0-1,-1-36 1,19-34 15,-19-36-15,19-18 0,-36 1-1,17 70 1,1 35-1,-1 36 1,19-36 0,-1-17-1,36-36 1,-1 0 0,1-52-1,-36 17 1,-35-18-1,-35 36 1,-18 35 15,0 18-15,35 70 0,36 18-1,35-36 1,17 36-1,-17-35 1</inkml:trace>
  <inkml:trace contextRef="#ctx0" brushRef="#br0" timeOffset="33061.26">8396 15258 0,'0'0'0,"18"-18"0,-18 0 0,17 1 16,-17-1 0,18 0 15,0 1-15,17 17-1,-17 0-15,34-18 16,-16 1-1,-36-19 1,-18 1 0,-35 0-1,18 17 1,-18 36 0,18 35-1,17 17 16,36-17-31,35 18 32,52-71-17</inkml:trace>
  <inkml:trace contextRef="#ctx0" brushRef="#br0" timeOffset="33494.01">8731 14887 0,'-35'-17'16,"53"34"31,-1 1-32,-17 17-15,18-17 16,-18-1-16,18 72 15,-18-36 17,0-18-17,0-53 1,0 1 0,0-1-16,17-17 15,36-18 1,0 35-1,53 36 1,-36 52 0,-52-17-1,-106 0 17,17-35-32,-52-18 15</inkml:trace>
  <inkml:trace contextRef="#ctx0" brushRef="#br0" timeOffset="34142.83">9331 14905 0,'0'0'0,"-18"0"0,1 0 15,-19 0 1,36 17 0,36 36 15,-36-35-31,35 17 0,0 1 16,1-1-1,-19-35 1,-70-53 15,18 18-15,0-71-1,17 0 1,36 18 0,35 53-1,35 17 1,0 36-1,-53 17 1,-17 35 0,-53-17-1,-54 0 17,54-35-17,18-1-15,34-17 16,54 18 15,17 17-15,-35 1-1,-36 17 1,-69-18 0,-37 0-1,36-35 1,36-17-1</inkml:trace>
  <inkml:trace contextRef="#ctx0" brushRef="#br0" timeOffset="34609.37">9684 14940 0,'53'-35'0,"-106"70"0,123-88 16,-70 71 30,0-1-30,18 1 0,35 35-1,-36-53 1,36-18 0,-17-17-1,-36 17-15,17-34 16,-17 34-1,-17 0 1,-19 71 0,36 18-1,71 123 1,88 35 0,-36-35 15,-123-123-16,-106-107 1,-88-87 0,36-53-1,122 52 1,72 89 0,16 35-16</inkml:trace>
  <inkml:trace contextRef="#ctx0" brushRef="#br0" timeOffset="36390.54">6809 16140 0,'-36'-36'15,"19"36"1,-36-17 0,0-1-1,-18 89 16,1 17-31,70-18 16,88 1 0,18-36-1,70-52 1,-35-54 0,-70-17-1,-71 17 1,-35-35-1,-18 18 17,17 53-17,54 70 1,0 18 0,17 53-1,18 53 1,-36-124-1,19 0 1,-1-35 0,0-53-1,-17-35 1,17 18 0,0 52-1,18 36 1,-17 34 15,17 19-15,-18-36-1,35-35 1,-17-17 0,18-36-1,-36 0 1,-35 0-1,-17-18 1,-36 36 0,0 35-1,0 53 1,53 35 15,17-53-31,54 1 16,0-54-1,-19 0 17,-16-34-17,-19-1 1,-17 35 0,0 0-1,0 36 1,18 17-1,17-17 1,-17 0 0,0-36-1,17 0 1,0-17 0,-17 17-1,-1 1 1,1 34 31,17 19-32,18-1 1,0-17 0,-35-18-16,17 0 15,18 0 1,0-36-1,17 1 1,-34 0 0,-1-53 15,-35 52-31,-35 19 16,-18 34-1,-53 71 16,106-35-15,53 71 0,53-1-1,-53-17 1,-36 0 0,-87-53-1,17-106 1</inkml:trace>
  <inkml:trace contextRef="#ctx0" brushRef="#br0" timeOffset="37143.12">8537 15981 0,'18'0'63,"35"-18"-32,-36 1-31,1-1 16,-18-17-1,-35-36 16,17 71-31,0-18 0,-34 1 16,16 34 0,19 36-1,17 0 1,35 18 0,53-18-1,18-53 16,17-18-15,-52-17 0,17-36-1,-53 18 1,-52 18 0,17 17-16,-18 18 15,-70-17 16,70 34-31,1 1 0,-36 35 16,53 0 0,35 17-1,36-34 1,-1-54 0,-17-35-1,-53 0 1,0-70 15,-18 17-15,1 53-1,34 88 1,1 71 0,17 35-1,18-17 1,-17-71-1</inkml:trace>
  <inkml:trace contextRef="#ctx0" brushRef="#br0" timeOffset="37844.26">9437 15804 0,'0'0'0,"0"-70"31,-35 52-15,-1 54 0,19-19-16,-1 36 15,18 18 1,35 34 0,36-16-1,-18-72 1,35-34-1,-35-19 1,-71-52 0,-35-18-1,-17 36 1,-18 17 0,35 35 15,53 36-16,35 0 1,0-1 0,36-17-1,-36-17 1,18 17 0,-18 17-1,18 36 1,18 35-1,-36-52 1,-17-19 0,-18-52 15,0-18-15,35-18 15,0 19-31,18 34 31,-35 36-31,17 34 16,0 72-1,-17-54 1,-18-34-16</inkml:trace>
  <inkml:trace contextRef="#ctx0" brushRef="#br0" timeOffset="38961.3">5203 13952 0,'0'0'16,"0"-35"-16,-17-106 31,17 159-15,0 52-1,0 1-15,17 458 31,1-353-31,88 442 16,35-213 0,159 107-1,88-195 1</inkml:trace>
  <inkml:trace contextRef="#ctx0" brushRef="#br0" timeOffset="39630.61">10389 12947 0,'0'0'0,"53"0"0,-35 18 16,17 17-16,18 71 0,0 105 31,-18-87-31,53 211 16,36 441-1,-106-423 1,-54 70 0,-264-35-1,195-335 1</inkml:trace>
  <inkml:trace contextRef="#ctx0" brushRef="#br0" timeOffset="40964.51">3298 10336 0,'0'0'0,"-35"-17"31,35 34-15,0 1-16,0 0 15,18 52 1,17 1-1,36-54 1,-18-17-16,88-53 16,211-141 15,142-176-31</inkml:trace>
  <inkml:trace contextRef="#ctx0" brushRef="#br0" timeOffset="41462.26">2699 7426 0,'0'0'0,"-18"-18"15,-17 1 1,17 17-16,1 17 16,17 107 15,0-18-31,0-1 15,0 37 1,88-107 0,88-106-1,318-176 1</inkml:trace>
  <inkml:trace contextRef="#ctx0" brushRef="#br0" timeOffset="42265.13">3528 14393 0,'0'0'0,"-18"0"31,18 18-15,18 0 0,-1 35-1,72-36 1,105-105 0,0-36-1,-53 36 1,0 0-16</inkml:trace>
  <inkml:trace contextRef="#ctx0" brushRef="#br0" timeOffset="48404.28">3104 4445 0,'0'0'0,"18"0"62,-18 18-62,106-18 32,-53 0-32,106 0 15,35 0 1,-89-18-16,89 18 15,53-18 1,-123 18 0,-71 0-1,-36 0 1,-34 0 46</inkml:trace>
  <inkml:trace contextRef="#ctx0" brushRef="#br0" timeOffset="49064.61">2928 5380 0,'0'-18'32,"18"18"14,17 0-30,300-17 15,-229-1-31,0 18 0,88 0 16,-106 0 0,106 0-1,-123 0 1,-19 0-1,-34 0 1,-36 0 15</inkml:trace>
  <inkml:trace contextRef="#ctx0" brushRef="#br0" timeOffset="51612.14">10513 4551 0,'0'0'0,"-18"0"0,36 0 63,-18 17-63,17-17 15,72 18 1,-1-18-1,-18 18-15,107-18 16,211 17 0,106-17-1,70 0 1,-141 0 0,265-17-1,36-1 1,-54 0-1,-123 18 17,-300 18-17,17 0 1,-140-1 0,-71-17-1,-36 0 1,1 0-1,-36 0 64,1 0-64</inkml:trace>
  <inkml:trace contextRef="#ctx0" brushRef="#br0" timeOffset="52866.04">12347 4710 0,'0'0'0,"18"-18"31,-18 36-15,0-1 0,0 1-1,0-1-15,0 72 16,17 87-1,1-35 1,0 88 0,-1-140-1,-17-1 1,0-70 0</inkml:trace>
  <inkml:trace contextRef="#ctx0" brushRef="#br0" timeOffset="53366.98">12330 4727 0,'0'0'0,"-18"0"31,18 18-31,-35 17 16,17 0-16,-17 18 16,-1 18-1,19-18 1,-1-36-1,1-17 32,17-35-31,17-35 0,1-19-1,17 36 1,-17-17-1,-1 52 1,19 18 0,-19 18-16,19 0 15,69 70 1,19 18 0,-54-18-1</inkml:trace>
  <inkml:trace contextRef="#ctx0" brushRef="#br0" timeOffset="57501.85">5838 5468 0,'18'0'31,"0"0"-15,35 0-16,176-18 15,194-17 1,-70 17 0,212-17-1,-54 0 1,-264 17-1,-124 1 1,36 17 0,0-18-1,-88 18 1,-54 0 0,-34 0 15</inkml:trace>
  <inkml:trace contextRef="#ctx0" brushRef="#br0" timeOffset="62193.09">17727 8026 0,'0'0'16,"18"-36"-1,-18 19-15,0-1 16,0 0-16,-18 1 15,-17-18 1,-71 52 0,-18 54-1,54 17 1,-18 106 0,105 53 15,72-35-16,16-124 1,72-18 0,34-105-1</inkml:trace>
  <inkml:trace contextRef="#ctx0" brushRef="#br0" timeOffset="62569.34">17903 8361 0,'0'17'31,"0"1"-31,0 0 16,18-1-16,0 36 31,-1 35-16,19-35 1,-1 0 0,18-35-1,0-18 1,0-35 0,-18-36-1,-35-17 1,-18-18-1,1 53 1,-19 18 0</inkml:trace>
  <inkml:trace contextRef="#ctx0" brushRef="#br0" timeOffset="62953.39">18644 8290 0,'0'0'0,"18"0"16,-36-35 0,-35 17-1,18 18 1,0 0-16,-18 18 15,-18 0 1,54-1 0,34 19-1,54-19 1,52 36 0,1-18 15,-54 18-16,-87 0 1,-36 0 0,-88-18-1,70-17-15</inkml:trace>
  <inkml:trace contextRef="#ctx0" brushRef="#br0" timeOffset="63207.96">18785 7902 0,'0'18'47,"18"-18"-47,17 53 16,36 53-1,-18-1 1,-18-52-16,36 36 16,17 52-1,-35-53 1</inkml:trace>
  <inkml:trace contextRef="#ctx0" brushRef="#br0" timeOffset="64937.33">19032 8308 0,'0'0'0,"-35"-18"31,53 1-31,17 17 16,0-18-1,71 0 1,159-17-1,-142 0 1,1 17 0,-89 1-1,-70-1 17,-18 0-17,17 36 1,19-18-16,-18 35 15,17 53 1,18 18 0,35-35-1,0-36 1,54-35 15,-1-35-15,-35-18-1,-36-18 1,-70 18 0,18 18-1,18 17 1,-1 18 0,36-17-1,17-1 1,35 18-1,36 0 1,-18 35 0,1 18 15,-36-17-31,17 17 31,-17-18-15,-53-18-1,0-34 1,-18-1 0,1-52-1,17-19 1,17 37 0,19-1-1,-1 53 1,0 35-1,-17 0 1,17 18 0,-17-35-1,17 35 1,0-36 15,1 1-15,34-18-1,-35-18 1,1 18 0,-1-17-1,18-1 1,17-17 0,1-18-1,-18 0 1,-35 18-1,-18-18 1,-18 17 0,-17 19-1,17 17 1,-35-18 15,-17 53-15,52-17-1,18 35 1,0-18 0,35 18-1,18 18 1,18-18 0,-36-36-1,35 1 1,1-18-1,-36-18 1,18-35 0,-35 0-1,-18-17 1,17-1 0,-17 36 15,-17 17-16,17 1 1,0-1 0,0 36 31,17-18-47,1 17 31,0-17-31,-1 18 15,1-18 1,0 0-16,-1 18 16,19-1 15,-19 19-31,-17-1 31,0-17-15,18 34-1,17-34 1,36-18 0,-1 0-1</inkml:trace>
  <inkml:trace contextRef="#ctx0" brushRef="#br0" timeOffset="65822.89">21749 7673 0,'0'0'0,"-18"-18"31,18 36-31,0 0 15,18 52 1,-18-17-16,17-18 16,1 89-1,0-54 1,-18 1 0,0-36-1,17-52 1,-17-36-1,0 35-15,18-53 16,0-52 0,-1 17-1,18 36 17,-17 105-17,35 53 1,-18-17-1,36 34 1,-1-52 0,-34-35-1,-1-36 1,0-52 0,-35-89-1,0 36 1,-17-19-1,-1 90 1,0 87 0,1 35-1</inkml:trace>
  <inkml:trace contextRef="#ctx0" brushRef="#br0" timeOffset="66239.27">22542 7814 0,'0'0'0,"0"-53"31,-17 35-31,-18-52 16,-1 35 0,19 52-1,-19 36 1,36-18-16,-17 18 15,-1 18 17,18-36-32,18-17 31,17-18-15,0-35-1,-17-1 1,17-34-1,-35 52 1,18 18 0,-1 53-1,1 0 1,0 0 0,-18-36-1</inkml:trace>
  <inkml:trace contextRef="#ctx0" brushRef="#br0" timeOffset="66987.92">22631 7761 0,'0'0'0,"-18"-70"15,0 34 17,18 54-1,18 52-16,0 1 1,-1-18 0,1-18-1,0-52 1,-18-1 0,35-70-1,-35 52 1,18 1-16,-1-53 15,18 70 1,-17 71 0,0 35 15,-1 1-15,-17-72-1,18 1 1,17-18-1,1-35 1,16-54 0,-34 54-1,17 18 1,-17 34 0,0 1-1,17 17 1,0 0-1,0-35 17,1-17-17,-1-19 1,36-105 0,-54 88-1,1-17 1,-53 52-1,-36 71 1,18 53 0,71 17-1,52-52 1,54 0 0,-71-54-16</inkml:trace>
  <inkml:trace contextRef="#ctx0" brushRef="#br0" timeOffset="67374.5">23777 7338 0,'-17'0'32,"-1"0"-17,18 17 1</inkml:trace>
  <inkml:trace contextRef="#ctx0" brushRef="#br0" timeOffset="67540.44">23865 7743 0,'0'53'16,"0"-106"-16,0 124 0,18-53 15,0-1 1,-1-17 15,1-17-31</inkml:trace>
  <inkml:trace contextRef="#ctx0" brushRef="#br0" timeOffset="68055.19">24871 7250 0,'0'0'0,"0"-18"0,0-35 16,-35 35 0,17 1-16,-70-1 31,35 18-15,-53 35-1,18 54 1,52-19-1,54 54 1,53-19 0,87-34-1,-16-18 1,-72-18 0,-35 18-1,-140-35 1,-72-1-1,71-17 1,18-35 0</inkml:trace>
  <inkml:trace contextRef="#ctx0" brushRef="#br0" timeOffset="68289.22">25065 6950 0,'0'0'0,"0"-36"32,17 54-17,19 70 1,-36-35 0,35 0-16,-17 18 0,17 70 15,53 88 1,-53-105-1,-17-89 1</inkml:trace>
  <inkml:trace contextRef="#ctx0" brushRef="#br0" timeOffset="68755.87">25171 7620 0,'0'0'0,"-18"-35"0,0-1 16,1-69-1,34 52 1,-17 17-16,53 19 16,88-1-1,1 53 1,-54 1 0,-18 17-1,1 52 1,-71-16-1,-18-36 1,-17-36 0,0-52 15,17-18-15,71-53-1,17 0 1,-17 53-1,53 53 1,-88 36 0,35 52-1,-18 35 1,-17-52 0,17-18-1,-35-36 1</inkml:trace>
  <inkml:trace contextRef="#ctx0" brushRef="#br0" timeOffset="68922.78">25894 6879 0,'0'0'0,"-35"-17"15,-18-1 1,35 18-16,18 35 31,0-17-31</inkml:trace>
  <inkml:trace contextRef="#ctx0" brushRef="#br0" timeOffset="69672.35">26088 7179 0,'0'0'0,"18"0"16,-1 0-1,54 0-15,-18 35 16,-36-17 0,36 35-1,-35 70 1,-18-70-1,0-35 1,17-18 0,19-53-1,-1 0 1,18-53 0,-35 36-1,17 34 1,-17 72-1,-1 34 1,36 18 0,0-35-1,35-17 17,0-36-17,-35-71 1,-17 0-1,-19-52 1,-17 0 0,-35 87-1,0 54 1,-18 35 0,35 0-1,36 53 1,52 35-1,54 17 1,-1 1 15,-52-53-15,-18 35 0,-71-70-1,-35-54 1,-70-17-1,-36-88 1,124 53 0</inkml:trace>
  <inkml:trace contextRef="#ctx0" brushRef="#br0" timeOffset="70058.99">27464 6667 0,'0'0'0,"-36"-52"0,36 34 0,-17 0 16,17-17 0,-18 53-1,1 17 1,17-17-16,-36 123 16,36 53-1,36-71 1,52 54-1,18-72 1,17-69 0</inkml:trace>
  <inkml:trace contextRef="#ctx0" brushRef="#br0" timeOffset="70806.87">27975 6720 0,'0'0'0,"-17"-17"0,-19-36 32,36 35-32,0 1 15,0 34 1,0 54 0,18 17-1,-18-17-15,18 34 16,-1 19-1,19-36 1</inkml:trace>
  <inkml:trace contextRef="#ctx0" brushRef="#br0" timeOffset="71307.36">28452 6809 0,'0'0'0,"0"-18"0,0 0 16,-18 1-16,0-1 16,-52 36-1,34 52 1,36 1 0,0-36-16,18 36 15,53-1 1,17-17-1,0-53 1,-53 0 0,-17-53 15,-53 0-15,-36-35-1,1 18 1,-19-72-1,36 1 1,53 18 0,53 52-1,-17 54 1,34 52 0,1 71-1,-36 17 1,-35-35-1,-35 36 17,17-89-32</inkml:trace>
  <inkml:trace contextRef="#ctx0" brushRef="#br0" timeOffset="71690.39">28945 6685 0,'18'0'31,"-36"18"-31,1-1 16,-1 1-16,-17 35 16,0 35-1,52-35 1,36 18-1,35-54 1,18-17 15,-35-70-15,-71 34-16,0-34 16,-36-1-1,-34-17 1,52 53-16,-17 17 15,0 18 1,17 18 0</inkml:trace>
  <inkml:trace contextRef="#ctx0" brushRef="#br0" timeOffset="71940">29316 6227 0,'0'0'16,"17"17"-16,36 36 15,53 141 1,-88-123-16,17 17 15,18 159 1,-106-53 0,0-141-16</inkml:trace>
  <inkml:trace contextRef="#ctx0" brushRef="#br0" timeOffset="74774.94">18168 9754 0,'-18'-70'15,"36"140"-15,-36-176 16,-35 18 0,-17 71-1,17 70 1,-18 52-16,36-52 15,-18 265 1,53-159 0,53-36-1,88 18 1,36-88 0,-1-53-1,-52-35 1,-89-1-1,-70-16 1,-71-19 15,-18 0-15,54 36 0,34-18-1,72-17 1,34 17-1,89 18 1,-124 52 0,71 36-1,-18 53 1,-35 0 0,-35-53-1,-1 0 1,19-18-1</inkml:trace>
  <inkml:trace contextRef="#ctx0" brushRef="#br0" timeOffset="75157.06">18997 10089 0,'0'0'0,"-18"0"0,1 0 15,-1 0-15,-17-17 16,17 17 0,1 35-1,52 53 1,0-17 0,53 17-1,18-35 1,0-53-1,-35-53 17,-36-35-17,-35 17 1,-53-35 0,18 54-1,-1 16 1</inkml:trace>
  <inkml:trace contextRef="#ctx0" brushRef="#br0" timeOffset="75350.67">19491 9966 0,'0'0'0,"0"18"31,0-1-31,0 1 16,18 0-16,17 70 31,18 18-15,-53-89-16,17 54 16</inkml:trace>
  <inkml:trace contextRef="#ctx0" brushRef="#br0" timeOffset="75974.82">20108 10019 0,'-53'-88'31,"36"70"-31,-1 0 15,0 1-15,-70-1 16,35 36 0,-17 52-1,52 36 1,18-35 0,53-1-1,35-52 1,36-36-1,-36-52 17,-35-54-17,-71-70 1,-17 53 0,-18-53-1,0 106 1,35 106-1,54 140 1,52 89 0,71 18-1,-53-106 1,-36-36 0</inkml:trace>
  <inkml:trace contextRef="#ctx0" brushRef="#br0" timeOffset="77009.1">18380 11042 0,'-36'0'15,"1"0"-15,106 0 0,-212 0 32,158 0-17,19-18-15,122-35 0,-34 18 16,423-124-1,-89 54 1,-211 52-16,176-36 16,36 19-1,-247 35 1,-230 35 15,-105 17-31,52-17 16</inkml:trace>
  <inkml:trace contextRef="#ctx0" brushRef="#br0" timeOffset="77346.94">18256 11430 0,'0'0'0,"-17"18"0,-1-1 15,36-17-15,70-35 16,212-36 0,176-52-1,71-18 16,-177 35-31,247-70 32,-352 105-17,-194 53 1,-124 36 0</inkml:trace>
  <inkml:trace contextRef="#ctx0" brushRef="#br0" timeOffset="77809.58">20832 9525 0,'0'0'0,"0"-18"31,-18 18-31,18 18 32,0 0-32</inkml:trace>
  <inkml:trace contextRef="#ctx0" brushRef="#br0" timeOffset="77961.88">20867 10019 0,'0'0'0,"0"18"15,17 17 1,-17-18 0</inkml:trace>
  <inkml:trace contextRef="#ctx0" brushRef="#br0" timeOffset="78258.72">21431 9454 0,'0'0'0,"0"-17"15,0 34 1,18 1 0,-18 0-16,35 52 15,18 54 1,18 17 0,-18-35-1,-53-53 1</inkml:trace>
  <inkml:trace contextRef="#ctx0" brushRef="#br0" timeOffset="78442.84">21272 9260 0,'0'0'0,"-35"-17"32,35 34-17,18-17-15</inkml:trace>
  <inkml:trace contextRef="#ctx0" brushRef="#br0" timeOffset="78858.64">21643 9454 0,'0'0'0,"0"18"15,0 0 1,35-1 0,53 36-1,1 18 1,-37-1-1,-34-52-15,-18 17 16,0 18 0,-35-53-1,17-35 1,1-53 0,34-36 15,1 71-31,-1 0 15,54 18 1,17 70 0,-17 36-1,17 52 1,-35-34 0,-18-54-16</inkml:trace>
  <inkml:trace contextRef="#ctx0" brushRef="#br0" timeOffset="79075.8">22225 9049 0,'0'0'0,"-18"-53"31,18 70-31,18 19 16,0 17-16,17 52 15,35 19-15,19 70 16,-36-53 15,-36-88-31</inkml:trace>
  <inkml:trace contextRef="#ctx0" brushRef="#br0" timeOffset="79213.07">22296 9525 0,'0'0'0,"0"-35"0,-18-18 16,18 35-16,35 1 16,53-19-1,36 19 1</inkml:trace>
  <inkml:trace contextRef="#ctx0" brushRef="#br0" timeOffset="80377.72">18380 10989 0,'0'0'16,"-36"0"15,54 0-31,17-18 0,177-52 32,35-1-32,247-52 31,-318 70-31,159-18 0,18 1 31,-265 34-15,-158 54-1,-248 35 1,-193 53 0,140-18-1,-158 53 1,159-53-1,193-52 1,230-54 0,106-35-1,300-88 1,140 0 0,-69 35-1,-231 35 16,-246 71-15,-194 36 0,-194 34-1,-71 19 1,177-37 0,0 1-1,193-35 1,248-71-1,176-35 1,-106 17 0,89 1-1,-195 52 17,-282 36-32,-70 17 15,-230 36 1,18-1 15,212-52-15,246-36-1,107-17 1,140-18 0,-87 18-1,-195 35-15</inkml:trace>
  <inkml:trace contextRef="#ctx0" brushRef="#br0" timeOffset="86046.51">19950 9278 0,'17'-18'16,"-34"36"-16,34-53 0,-17-1 15,-35 1 1,-36 0 0,-140 35-1,-142 35 1,-141 89 0,-35 87 15,211-17-16,177-88-15,-88 124 16,17 122 0,230 19-1,105-177 1,248 53 0,140-124-1,107-123 1,17-106-1,-88-141 1,-248 36 0,1-160-1,-176-52 1,-177 158 15,-212-70-15,-229 176-1,-105 159 1,405 18-16</inkml:trace>
  <inkml:trace contextRef="#ctx0" brushRef="#br0" timeOffset="90831.63">14129 4639 0,'0'0'0,"35"-35"31,-17 35-15,-1 35-16,19 106 31,16 71-15,1-53-1,-35-71-15,35 53 16,-18 18 0,-17-71-1,-36-71-15</inkml:trace>
  <inkml:trace contextRef="#ctx0" brushRef="#br0" timeOffset="91281.21">14111 4692 0,'0'0'0,"-35"35"31,35-17-31,-35-1 16,-18 36 0,17-17-1,19-36 1,17-18-1,17 0 1,1-52 0,17 17-1,-17 18 1,35-36 0,-36 53-1,72 36 1,34 70-1,-17 36-15</inkml:trace>
  <inkml:trace contextRef="#ctx0" brushRef="#br0" timeOffset="94102.24">5838 5662 0,'53'-35'15,"-17"35"1,17-18-16,123-17 15,106-18 1,89-18 0,-72 36 15,-122 17-31,440-34 16,-476 52-1,159 0 1,-176 17-1,-1-17 1,-70 0 0,-35-17-1,-18-1 17</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9:17.978"/>
    </inkml:context>
    <inkml:brush xml:id="br0">
      <inkml:brushProperty name="width" value="0.05" units="cm"/>
      <inkml:brushProperty name="height" value="0.05" units="cm"/>
      <inkml:brushProperty name="color" value="#ED1C24"/>
      <inkml:brushProperty name="fitToCurve" value="1"/>
    </inkml:brush>
  </inkml:definitions>
  <inkml:trace contextRef="#ctx0" brushRef="#br0">777 4633 0,'0'-25'0,"0"0"31,0 50-15,25 0-1,-25 0-15,0-1 16,25 26-16,0 0 0,-25 0 16,25 0-16,0-1 15,-25 1-15,24-25 0,1 25 16,-25-25-16,25 0 0,-25 0 16,0-50-1,0 0 1,-25 0-16,0-25 15,1 0-15,-1 1 0,0-26 16,0 0-16,0-24 0,25 24 16,-25 0-16,25 25 15,0 1-15,0-1 0,25 25 16,0 0-16,0 25 16,25 0-16,-26 0 0,26 25 15,-25 0-15,25 0 0,-25 0 16,0-1-16,-25 26 15,0-25-15,0 25 0,-25-25 16,0 0-16,-25 25 16,25-26-16,-25 1 0,26-25 15,-1 25-15,0 0 0</inkml:trace>
  <inkml:trace contextRef="#ctx0" brushRef="#br0" timeOffset="-3337">1823 1121 0,'0'-24'16,"0"-1"0,-25 25 15,0 0-31,-25 25 16,1-1-16,24 1 15,-25 0-15,0 25 0,0 0 0,25 0 16,0 0-16,0-1 15,1 1-15,24 25 0,0-25 16,0-1-16,24 26 16,26-25-16,-25 0 0,25-25 15,25 24-15,-1-24 16,1-25-16,0 0 0,0 0 16,24 0-16,-24-25 0,-25 1 15</inkml:trace>
  <inkml:trace contextRef="#ctx0" brushRef="#br0" timeOffset="-2912">2495 1271 0,'0'-25'0,"0"0"15,0 0-15,-25 0 16,0 25 0,1 25-1,24 0-15,0 0 0,0 0 16,0 0-16,0 25 0,0-1 15,0 1-15,0 0 16,0 0-16,-25 0 0,25-25 16,0 24-16,0-24 0,0 0 15,0 0-15,-25 0 16,25-50 0,0-50-1,0 50-15,0-49 0,25-1 16,0 0-16,-1 1 15,1-1-15,0 0 0,0 0 16,25 26-16,-25-1 0,25 25 16,-25 0-16,24 25 15,-24 25-15,0 0 0,0 25 16,25-1-16,-25 1 0,0 0 16,0 0-16,0 25 15,-1-26-15,1 1 0,0 0 16,0-25-16,0 25 15,0-25-15,-25 0 0,25-25 16</inkml:trace>
  <inkml:trace contextRef="#ctx0" brushRef="#br0" timeOffset="-2692">2445 1445 0,'0'-25'15,"25"0"1,0 1-16,0 24 0,25-25 16,0 0-16,0 25 15,-1-25-15,1 25 0,0-25 16,25 25-16,-1 0 16,-24-25-16,25 25 0,-25 0 15,24 0-15,-24 0 16,-25 0-16,0-25 0</inkml:trace>
  <inkml:trace contextRef="#ctx0" brushRef="#br0" timeOffset="-2272">3367 1196 0,'0'-25'0,"-25"0"16,25 0-16,-25 1 0,25-1 15,0 50 17,25-1-17,0 1-15,-25 25 0,25-25 16,0 25-16,-25 0 0,25 0 15,-25-1-15,24 1 16,1 0-16,-25-25 0,0 25 16,25-25-16,-25-1 0,-25-24 31,0-24-15,1-26-16,-1 25 15,0-25-15,0-25 0,25 26 16,-25-26-16,0 0 0,25 0 15,0 1-15,25 24 16,0-25-16,-25 25 0,25 1 16,25 24-16,-26 0 15,26 25-15,-25 0 0,25 0 16,0 25-16,0 0 0,-26-1 16,26 1-16,-25 25 15,0-25-15,-25 25 0,0 0 16,-25-25-16,-25 24 0,1-24 15,-26 0-15,25 0 16,-25 0-16,1-25 0,24 0 16,0 0-16</inkml:trace>
  <inkml:trace contextRef="#ctx0" brushRef="#br0" timeOffset="-1635">4139 300 0,'0'-100'0,"-25"50"15,0 25-15,-50-24 0,1 24 16,-51 0-16,1 25 15,-51 0-15,-24 0 0,-25 0 16,0 25-16,-50 25 0,25-1 16,-25 1-16,0 25 15,0 0-15,25 24 0,25 1 16,0 24-16,25 1 16,49-1-16,1 1 0,24 24 15,51-24-15,-1-1 0,50 26 16,0-26-16,25 1 15,25-26-15,0 26 0,50-1 16,-1-24-16,26 24 16,24-24-16,26 0 0,24-26 15,0 1-15,26-25 16,24 0-16,0-25 0,25-25 16,0 0-16,0-25 0,0-25 15,0-25-15,0 0 16,-25-24-16,0-1 0,0-24 15,0 24-15,-24-24 16,-26-1-16,0 1 0,1 24 16,-26-25-16,-24 1 0,-26 24 15,1-24-15,-50-1 16,-1 1-16,-49-1 0,-25 1 16,-24-1-16,-26 1 0,-25 24 15,-24 1-15,-1-1 16,-24 25-16,-25 25 0,24 1 15,26 24-15,-26 0 16,51 0-16,-1 25 0,25 0 16,1 0-16,24 0 0,0 0 15</inkml:trace>
  <inkml:trace contextRef="#ctx0" brushRef="#br0" timeOffset="-914">2595 2890 0,'0'-25'0,"0"0"0,0 0 15,0 50 17,0 0-17,0 24-15,25-24 0,-25 25 16,25 0-16,0 25 16,-25-26-16,24 26 0,1 0 15,0-25-15,0 24 0,-25-24 16,25 0-16,0 0 15,-25 0-15,0-1 0,0-24 16,-25 25-16</inkml:trace>
  <inkml:trace contextRef="#ctx0" brushRef="#br0" timeOffset="990">1076 4807 0,'25'0'0,"0"0"16,-25-25-16,25 25 15,24-25-15,-24 25 0,0-25 16,25 25-16,0-25 0,0 25 16,-1 0-16,-24 0 0,25 25 15,-25 0-15,0 0 16,0 0-16,-25 0 0,0 0 15,-25 0-15,0 0 0,0-1 16,0-24-16,0 25 16,0-25-16,0 0 15,25-25 1,0 1-16,0-1 0,0 0 16,25-25-16,-25 25 0,25-25 15,0 25-15,0 0 16,25 1-16,-25-1 0,25 0 15,-1 0-15,-24 25 16,25 0-16,-25 0 0,25 0 16,-25 0-16,0 25 15,-50-25 17,25 25-32,-25-25 15,0 25-15,0-1 16,0 1-16,25 0 15,0 0-15,0 0 16,25 0-16,-25 0 0,50 0 16,-25-25-16,25 25 15,-26-25-15,26 0 0,-25 0 16,0 0-16,0-25 0,0 25 16,0-25-16,-25 0 15,0 0-15,-25 0 16,0 0-16,0 0 0,0 0 15,0 1-15,0-1 16,0 0-16,1 25 0,24-25 16,24 25-1,1-25-15,25 25 0,0 0 16,25-25-16,-1 25 16,26-25-16,-25 0 0,-1 25 15,1-25-15,0 25 0,-25-25 16,-26 25-16,1 0 15,-25-24-15,-25 24 16,1 0-16,-1 0 16,-25 0-16,0 24 0,25-24 15,-25 25-15,25-25 0,25 25 16,-24 0-16,24 0 16,0 0-16,0 0 0,24 50 15,1-75 1,0 24-16,0 1 0,0-25 15,0 0-15,0 0 0,0-25 16,0 1-16,0-1 16,-1 0-16,1-25 0,-25 0 15,25 0-15,-25 1 16,25-26-16,-25 0 0,0 0 16,0 1-16,0 24 0,0 0 15,0 25-15,0 0 16,0 50-16,0 25 15,0 0-15,0 25 0,25-1 16,0 26-16,0-25 16,0 24-16,0-24 0,0 0 15</inkml:trace>
  <inkml:trace contextRef="#ctx0" brushRef="#br0" timeOffset="1594">2421 5828 0,'0'-25'0,"0"0"16,0 0-16,0 0 0,0 0 15,24 25 1,1 25 0,-25 25-16,25-25 0,0 25 15,0 25-15,0-26 16,0 1-16,0 25 0,0-25 15,0-25-15,-25 24 0,0-24 16,24-25-16,-24 25 16</inkml:trace>
  <inkml:trace contextRef="#ctx0" brushRef="#br0" timeOffset="1853">2445 5878 0,'-24'-75'0,"-26"0"16,0 1-16,25 24 0,0-25 15,0 25-15,25 25 0,0-24 16,25 24-16,0 0 16,0 0-16,25 0 0,0 25 15,24 0-15,1 0 16,0 0-16,-1 0 0,-24 25 16,0 0-16,0 0 15,-25 0-15,-25 24 0,0 1 16,-25-25-16,0 25 0,-25 0 15,0-25-15,25 24 16,-24 1-16,24-25 0,0 0 16,0 0-16</inkml:trace>
  <inkml:trace contextRef="#ctx0" brushRef="#br0" timeOffset="2884">2894 5977 0,'25'-25'15,"-25"1"-15,25 24 16,-25-25-16,24 0 0,1 25 16,0-25-16,0 25 0,25 0 15,-25 0-15,25 0 16,-1 25-16,1 0 0,0 0 16,0-1-16,-25 1 15,0 25-15,-25-25 0,0 0 16,0 0-16,-25 0 15,0-25-15,-25 25 0,25-25 16,-25 0-16,25-25 0,-24 0 16,24 0-16,25 0 15,0 0-15,0-25 0,25 25 16,0-24-16,-1 24 16,26-25-16,0 25 0,0 25 15,-25-25-15,25 25 0,-1 0 16,-24 0-16,0 0 15,0 0-15,0 0 0,0 0 16,-50 0 15,0 0 1,25 25-32,0 0 15,25 0-15,-25 0 16,25 0-16,0 0 15,0-1-15,0-24 0,-1 25 16,1-25-16,0 0 16,0 0-16,0 0 0,0 0 15,-25-25-15,25 25 16,-25-24-16,-25-1 16,0 0-16,0 0 0,0 25 15,-25-25-15,26 0 16,-26 25-16,25-25 0,0 25 15,0 0-15,25-25 16,25 25-16,0 0 16,25 0-16,-25-25 0,24 25 15,26 0-15,-25-25 16,25 25-16,-26-24 16,1 24-16,0 0 0,0-25 15,-25 25-15,0-25 0,0 25 16,-50 0-1,0 0 1,0 0-16,0 25 0,0-25 16,0 25-16,0-1 15,25 1-15,0 0 0,0 0 16,0 0-16,0 0 0,25 0 16,-25 0-16,25 0 15,0 0-15,0-25 0,0 24 16,0-24-16,0 0 0,-1-24 15,-24-26 1,25 25 0,-25-25-16,0 0 0,0 0 15,0 1-15,0-26 0,0 0 16,-25 25-16,25-24 0,0 24 16,0 25-16,0-25 15,0 25-15,0 50 16,0 0-1,0 25-15,0 0 0,25 0 16,0-1-16,0 26 0,0 0 16,0-25-16,0 24 15,50 26-15,-51-75 16,1 0-16</inkml:trace>
  <inkml:trace contextRef="#ctx0" brushRef="#br0" timeOffset="3142">4886 5878 0,'0'-25'32,"0"0"-17,25 25-15,0 0 16,0-25-16,-1 25 15,1 0-15,25 0 0,-25 0 16,0 0-16,0 0 16,0 0-16,0 0 0,0 0 15</inkml:trace>
  <inkml:trace contextRef="#ctx0" brushRef="#br0" timeOffset="3462">5259 5106 0,'0'-25'16,"-25"25"0,50 25-1,0 0 1,0 0-16,0 24 16,25 51-1,0-50-15,-25 0 0,0-1 16,-1 1-16,1 0 0,-25 0 15,25 0-15,-25-25 16,0-1-16</inkml:trace>
  <inkml:trace contextRef="#ctx0" brushRef="#br0" timeOffset="3846">5309 5479 0,'-25'-25'15,"25"1"1,25 24-16,0 0 16,0 0-1,25 0-15,0 0 0,-1 0 16,1 0-16,0 0 0,0 0 16,0-25-16,-1 25 15,1-25-15,-25 25 0,0-25 16,0 0-16,-25 0 15,0 0-15,0 0 0,-25 0 16,0 25-16,0-25 16,0 25-16,-24-24 0,24 24 15,0 0-15,-25 24 0,25 1 16,25 0 0,0 0-16,0 25 0,25-25 15,0 0-15,25 25 16,-25-26-16,24 1 0,1 25 15,0-50-15,0 25 16,24-25-16,-24 0 0,0 0 16</inkml:trace>
  <inkml:trace contextRef="#ctx0" brushRef="#br0" timeOffset="4042">6131 5255 0,'0'-25'0,"-25"25"15,50 0 1,0 25 0,0-25-16,0 25 0,0 0 15,24 25-15,-24-25 16,25 0-16,-25 0 0,0-1 16,0 1-16,0 0 0,0-25 15</inkml:trace>
  <inkml:trace contextRef="#ctx0" brushRef="#br0" timeOffset="4229">6330 5230 0,'-25'-25'16,"0"25"-16,0 0 16,1 0-1,24 25-15,0 0 0,0 0 16,0 0-16,0 25 0,0-25 15,0 0-15,24 0 16,-24 24-16,25-49 0,-25 25 16,25-25-16</inkml:trace>
  <inkml:trace contextRef="#ctx0" brushRef="#br0" timeOffset="4504">6480 4956 0,'0'-25'0,"24"1"0,1 24 16,-25 24-1,25 1-15,-25 0 16,25 25-16,0 0 16,-25 0-16,25 0 0,0-1 15,0 26-15,-25-25 0,25-25 16,0 25-16,0-26 15,-1 1-15,26 0 0,-25-25 16,0 0-16,0 0 16,25 0-16,-25 0 0,24-25 15,-24 25-15,0-25 0,0 1 16</inkml:trace>
  <inkml:trace contextRef="#ctx0" brushRef="#br0" timeOffset="4649">6604 5230 0,'-50'0'0,"25"0"16,0 0-16,50 0 16,0 0-1,25 0-15,0 0 16,25-25-16,-1 25 0,1-24 16,0 24-16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4:59:41.941"/>
    </inkml:context>
    <inkml:brush xml:id="br0">
      <inkml:brushProperty name="width" value="0.05" units="cm"/>
      <inkml:brushProperty name="height" value="0.05" units="cm"/>
      <inkml:brushProperty name="color" value="#ED1C24"/>
      <inkml:brushProperty name="fitToCurve" value="1"/>
    </inkml:brush>
  </inkml:definitions>
  <inkml:trace contextRef="#ctx0" brushRef="#br0">1049 2316 0,'-25'0'15,"0"0"-15,25 24 16,0 1-16,0 0 0,0 0 16,0 0-16,25 0 0,-25 25 15,0 0-15,25-26 16,-25 26-16,0 0 0,25 0 15,-25-25-15,0 25 16,0-26-16,0 26 0,24-25 16,-24 0-16,0 0 0,-24 0 15,-1 0 1,0 0-16,25-50 16,-25 0-16,25 0 15,0 0-15,-25-25 16,25-24-16,0 24 0,0-50 15,25 25-15,0-24 16,0-1-16,0 1 0,-1 24 16,1 0-16,25 0 0,0 1 15,0 24-15,25 25 16,-26 0-16,26 0 0,0 25 16,-1 0-16,-24 25 15,0 0-15,0 0 0,-25 25 16,-25 0-16,0-1 0,-25 1 15,-25 0-15,0 0 16,0 0-16,1-1 0,-51 26 16,50-25-1,0-25-15,26 0 0,-1-25 16,50-25 0,-1 25-1,26-25-15,0 25 0,0-25 16,0 25-16,24 0 15,-24 0-15,0 25 0,0 0 16,0 0-16,-26 0 0,1 24 16,0 1-16,-25 0 15,0 0-15,-25 0 0,0-1 16,-24 1-16,-26 0 16,25-25-16,-25 0 0,-24 0 15,24 0-15,0-25 0,1 0 16,24 0-16,0-25 15,25 0-15,0-25 0,25 0 16,25 0-16</inkml:trace>
  <inkml:trace contextRef="#ctx0" brushRef="#br0" timeOffset="336">1970 2415 0,'50'0'0,"-25"0"15,0 0-15,0 0 32,-1 0-32,1 0 0,0 25 15,0 0-15,0 0 16,25 0-16,-25 0 0,0 24 16,0-24-16,-25 25 0,0-25 15,0 0-15,0 25 16,-25-25-16,0 0 0,-25-1 15,25-24-15,-25 25 16,25-25-16,0 0 0,1-25 16,24 1-16,0-1 0,24-25 15,1 0-15,0 0 16,25-24-16,0 24 0,25 0 16,-26 0-16,1 0 15,0 25-15,0 1 0,0 24 16</inkml:trace>
  <inkml:trace contextRef="#ctx0" brushRef="#br0" timeOffset="702">2891 2291 0,'0'25'47,"-24"-25"-47,-1 24 16,25 1-1,-25 0-15,0 0 0,25 25 16,-25-25-16,25 25 16,0-1-16,0-24 0,25 25 15,-25-25-15,25 0 0,0 0 16,0 0-16,-1-25 16,51 0-16,-50 0 15,0-25-15,25 0 0,-25 0 16,0 0-16,-1-25 15,-24 1-15,0-1 0,0 0 16,-24 0-16,-1 25 0,-25-25 16,25 26-16,0-1 15,0 25-15,0 0 0,0 0 16,25 25 0,25-25-16,0 0 15,25 24-15</inkml:trace>
  <inkml:trace contextRef="#ctx0" brushRef="#br0" timeOffset="1211">3514 2340 0,'25'-24'0,"0"24"15,-25-25-15,0 0 16,-25 25 0,0 0 15,25 25-31,0 0 0,0-1 15,0 1-15,0 25 0,0-25 16,25 25-16,-25 0 16,0-1-16,25 1 0,-25-25 15,25 0-15,-25 0 16,25 0-16,-25 0 0,24-25 16,1 0-16,0-25 15,0 0-15,-25 0 16,25 0-16,0-25 0,0 25 15,-25-24-15,25 24 16,0-25-16,-25 25 0,25 25 16,0 0-16,-1 0 15,-24 25-15,25 0 16,0 0-16,0 0 0,0 24 16,0-24-16,0 0 15,0 0-15,0 0 0,24 0 16,-24-25-1,0 0-15,0-25 0,0 0 16,0 0-16,0-25 0,0 26 16,-25-26-16,25 0 0,-25 0 15,0 0-15,-25 25 16,0-24-16,25-1 0,-25 25 16,0 0-16,0 25 15,25-25-15,-25 25 0</inkml:trace>
  <inkml:trace contextRef="#ctx0" brushRef="#br0" timeOffset="1554">4709 2216 0,'25'0'15,"0"-25"-15,-25 0 16,0 0-1,-25 25-15,0 0 16,0 0-16,0 0 16,1 25-16,-1 0 0,25 0 15,0 0-15,0 0 16,0 25-16,25-26 16,-1 1-16,26 0 0,-25 25 15,0-25-15,0 0 16,0 25-16,-25-25 0,0-1 15,0 1-15,-25 0 0,0 0 16,0 0-16,-25 0 16,25-25-16,-24 25 0,24-25 15,0-25-15,0 25 0,25-50 16,0 25-16,0-25 16</inkml:trace>
  <inkml:trace contextRef="#ctx0" brushRef="#br0" timeOffset="1933">5008 2266 0,'25'0'0,"25"25"0,-25 0 15,0-25 1,-25 24 0,25 1-1,-1-25 1,1 0-16,0 0 15,0 0-15,0 0 16,0 0-16,0 0 0,0 0 16,0-25-16,0 25 0,-25-24 15,0-1 1,0 0-16,0 0 0,-25 25 16,25-25-16,-25 0 15,-25 25-15,25-25 0,0 25 16,0 0-16,-25 25 0,26 0 15,-1 0-15,0 0 16,0 25-16,25-26 0,0 26 16,0-25-16,25 25 15,0-25-15,24 0 0,-24 0 16,25 0-16,0-25 16,0 0-16</inkml:trace>
  <inkml:trace contextRef="#ctx0" brushRef="#br0" timeOffset="2231">5680 2241 0,'0'-25'0,"0"-25"16,0 0-16,0 25 15,0 0-15,25 25 16,0 0-16,-25 25 16,25 0-16,0 25 0,0 0 15,0 0-15,0 0 0,0-1 16,-25 1-16,25 0 15,-25 0-15,0-25 0,0 0 16,-25-25 0,25-25-1,0-25-15,0 0 0,25 0 16,-1 0-16,1-24 16,0-1-16,25 25 0,0 0 15,0 1-15,-1-1 16,1 25-16,0 25 0,-25 0 15,0 0-15</inkml:trace>
  <inkml:trace contextRef="#ctx0" brushRef="#br0" timeOffset="3056">3912 597 0,'0'-25'15,"-24"0"1,-1 25-16,0 0 16,-25-24-16,0 24 0,0 0 15,0 0-15,-24 0 16,-1 24-16,0 1 0,1 0 16,24 25-16,-25 0 15,25 0-15,1 24 0,-1 1 16,50 0-16,0 0 0,0 24 15,25-24-15,24-25 0,26 24 16,0-24-16,0-25 16,24 0-16,1-25 0,-1 0 15,1 0-15,0-25 16,-26 0-16,1-25 0,-25 25 16</inkml:trace>
  <inkml:trace contextRef="#ctx0" brushRef="#br0" timeOffset="3295">4087 996 0,'25'0'0,"-25"25"31,0 0-15,0-1-1,25 26-15,-25-25 0,24 25 16,-24 0-16,25-25 0,-25 24 16,25 1-16,-25-25 15,0 0-15,0 0 0,0 0 16</inkml:trace>
  <inkml:trace contextRef="#ctx0" brushRef="#br0" timeOffset="3760">4236 672 0,'0'-25'15,"-25"25"-15,25-25 16,-25 25-1,0 0 17,25 25-32,0 0 0,-24 0 15,24 0-15,0 0 16,0 24-16,0 26 0,0-25 16,0 25-16,24-1 15,1-24-15,-25 25 0,25-25 16,0 0-16,-25-1 0,25 1 15,-25-25-15,0 0 16,0 0-16</inkml:trace>
  <inkml:trace contextRef="#ctx0" brushRef="#br0" timeOffset="3999">4585 1120 0,'-25'0'31,"25"25"-31,0 0 0,0 0 16,0 0-1,25 0-15,-25 25 0,0-26 16,25 1-16,-25 25 15,0-25-15,25 0 0,-1 0 16</inkml:trace>
  <inkml:trace contextRef="#ctx0" brushRef="#br0" timeOffset="4160">4610 796 0,'0'-24'0,"-25"24"16,25 24-16,0 1 16,25 0-1,-25 0-15,25-25 0</inkml:trace>
  <inkml:trace contextRef="#ctx0" brushRef="#br0" timeOffset="4511">4859 1095 0,'0'25'16,"25"0"0,-1 0-16,1-25 15,0 25 1,0-25 0,0 0-16,0 0 0,0-25 15,0 25-15,0 0 16,0-25-16,0 25 0,-1-25 15,1 0-15,-25 0 0,25 25 16,-25-24-16,0-26 16,-25 25-16,0 25 0,1-25 15,-1 0-15,-25 25 16,25 0-16,0 0 0,0 0 16,0 25-16,0 0 0,25 25 15,-25-25-15,25 24 16,0 1-16,0-25 0,25 25 15,0-25-15,0 0 16,0 0-16,0-25 0,25 0 16</inkml:trace>
  <inkml:trace contextRef="#ctx0" brushRef="#br0" timeOffset="4893">5456 921 0,'25'-25'0,"-25"0"0,0 0 15,0 0-15,0 50 32,0 25-32,25-25 15,-25 25-15,25 0 0,0-1 16,-25 1-16,25 0 0,-25-25 16,0 25-16,0-25 15,0 0-15,-25-25 16,0 0-1,25-25-15,0 0 16,0-25-16,25 0 16,0-25-16,0 26 0,0-1 15,24-25-15,-24 50 0,25-25 16,-25 25-16,25 25 0,-25 0 16,0 25-16,0 0 15,-1 25-15,-24 0 0,0 0 16,0 24-16,25-24 15,-25 0-15,0-25 0,0 25 16,0-25-16,0 0 16,0-1-16</inkml:trace>
  <inkml:trace contextRef="#ctx0" brushRef="#br0" timeOffset="5127">6129 547 0,'0'-24'0,"-25"48"16,0 26-1,25-25-15,-25 25 16,25 0-16,0 0 0,0-1 16,0 26-16,25 0 0,-25-25 15,25 24-15,0-24 16,0 0-16,-1 0 0,-24-25 15,25 0-15,-25-1 0,-25-24 16</inkml:trace>
  <inkml:trace contextRef="#ctx0" brushRef="#br0" timeOffset="5270">6004 996 0,'0'-50'0,"25"25"15,0 0-15,0 0 16,25 25-16,-25-25 0,99 25 15,-49 0 1,-25 0-16,24 0 0,-24 0 16,0 0-16,-25 0 0</inkml:trace>
  <inkml:trace contextRef="#ctx0" brushRef="#br0" timeOffset="6621">351 224 0,'-24'-25'15,"-1"0"-15,0 25 16,0 25 0,0 0-16,25 0 0,-25 24 15,25 26-15,-25 0 0,25 0 16,0 49-16,0 1 15,0-1-15,0 26 0,0-1 16,0 0-16,0 26 16,0-26-16,0 25 0,0 1 15,0-26-15,0 1 0,-25-1 16,25 0-16,-25 1 16,25-26-16,-25 26 15,1-26-15,24-24 0,-25 24 16,0-24-16,25 0 0,-25-26 15,25 1-15,0 0 0,0-26 16,0 1-16,25-25 16,-25 0-16,25 0 0,0-25 15,24 25-15,-24-25 16,25 0-16,25 0 0,-1 0 16,1 0-16,0 0 15,49 0-15,1 0 0,24 0 16,26 0-16,49 0 0,25-25 15,25 25-15,24 0 16,51-25-16,0 25 0,24 0 16,1 0-16,24 0 15,-24 0-15,-26 25 0,1-25 16,-25 0-16,-25 25 0,-1-25 16,-49 0-16,-49 0 15,-1 0-15,-50 0 0,-24 0 16,-26-25-16,-24 25 0,-25-25 15,-25 25-15,-25-25 16,0 0-16,-25 0 0,0-24 16,0 24-16,0-25 0,-25 0 15,50-25-15,-25 1 16,25-26-16,0 0 0,25 1 16,0-51-16,25 26 15,0-26-15,0 26 0,-1-25 16,26 24-16,0-24 15,-25 24-15,24 1 0,-24 24 16,0-25-16,0 26 0,-25-26 16,25 1-16,-26 24 15,1-24-15,0-1 0,0 26 16,0-1-16,-25 25 16,0-24-16,25 49 0,-25-25 15,0 25-15,0 25 0,-25-24 16,0 24-16,0-25 15,0 25-15,0-25 0,-24 25 16,-1 0-16,-25-24 0,25 24 16,-24 0-16,24 0 15,-50 0-15,25-25 0,1 25 16,-26 25-16,1-25 16,-26 1-16,-24 24 0,-1-25 15,-49 25-15,0 0 0,-25 0 16,-50 0-16,25 0 15,-50 0-15,0 0 0,0 0 16,0 0-16,-24 0 16,24 0-16,0 25 0,25-25 15,-25 0-15,50 24 0,-25-24 16,25 0-16,25 25 16,0-25-16,0 0 0,50 25 15,24-25-15,26 0 16,-1 0-16,51 0 0,24 0 15,0 25-15,0-25 0,25 0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4:59:50.620"/>
    </inkml:context>
    <inkml:brush xml:id="br0">
      <inkml:brushProperty name="width" value="0.05" units="cm"/>
      <inkml:brushProperty name="height" value="0.05" units="cm"/>
      <inkml:brushProperty name="color" value="#ED1C24"/>
      <inkml:brushProperty name="fitToCurve" value="1"/>
    </inkml:brush>
  </inkml:definitions>
  <inkml:trace contextRef="#ctx0" brushRef="#br0">19852 9171 0,'50'-25'16,"-25"25"-16,-25-25 15,0 0-15,0 0 16,24 0-16,-24 0 0,25 25 16,-25-25-16,0 1 15,0-1-15,-25 25 16,1-25-16,-1 25 0,-25 0 16,-25 0-16,0 0 15,1 0-15,-1 25 0,0-25 16,1 25-16,-1-1 15,25 1-15,0 0 0,25 0 16,25 0-16,0 0 0,25 0 16,50 25-16,-25-25 15,25 24-15,24-24 0,1 0 16,-26 25-16,26-25 16,-25 0-16,-25 25 0,24-25 15,-49-1-15,0 1 0,-25 25 16,0-25-16,-25-25 15,-25 25-15,1 0 0,-26-25 16,0 25-16,-24-25 0,-1 0 16,0 0-16,26-25 15,-1 25-15,0-25 0,25 0 16,26 0-16,24 0 16</inkml:trace>
  <inkml:trace contextRef="#ctx0" brushRef="#br0" timeOffset="460">20524 9171 0,'-25'0'0,"0"0"15,1 0 1,24 25-1,-25-25-15,25 25 0,0-1 0,-25 26 16,25-25-16,0 25 16,-25 0-16,25 0 0,0-1 15,0-24-15,-25 25 16,25-25-16,-25 25 0,25-25 16,-25-25-1,25-25 1,0 0-16,25 0 0,-25-25 15,25 0-15,0 1 16,0-1-16,0-25 0,24 0 16,-24 26-16,25-26 0,-25 25 15,25 0-15,-25 0 16,25 50-16,-26 0 0,1 0 16,0 25-16,0 25 15,0 0-15,0 25 0,0-1 16,-25-24-16,25 25 15,-25 0-15,0-26 0,0 26 16,0-25-16,0-25 0,0 0 16,0 0-16</inkml:trace>
  <inkml:trace contextRef="#ctx0" brushRef="#br0" timeOffset="628">20499 9345 0,'0'-25'0,"-25"25"0,25-25 16,25 25-16,0 0 16,0 0-16,25 0 15,0 0-15,0 0 0,-1 0 16,26 0-16,0 0 16,-25 0-16</inkml:trace>
  <inkml:trace contextRef="#ctx0" brushRef="#br0" timeOffset="1057">21246 9221 0,'0'-25'16,"0"0"-16,-25 0 16,25 0-1,0 50 17,0 0-32,0 0 0,0 24 15,0 1-15,25 0 0,-25 0 16,0 25-16,0-26 15,0 1-15,0 0 0,0-25 16,-25 25-16,25-25 16,-24 0-16,24-50 15,-25 0-15,25 0 16,-25 0-16,25-25 16,0-25-16,0 26 0,0-26 15,0 0-15,0 0 16,25 1-16,0-1 0,24 0 15,-24 26-15,25-1 0,0 25 16,0 0-16,-1 25 16,1 0-16,0 0 0,0 50 15,0-25-15,-25 24 16,0 1-16,-25 0 0,0 0 16,-25 0-16,-25-25 0,0 24 15,0-24-15,-25 0 16,26 0-16,-1 0 0,-25-25 15,25 0-15</inkml:trace>
  <inkml:trace contextRef="#ctx0" brushRef="#br0" timeOffset="1476">22442 9171 0,'0'-25'16,"0"0"-16,0 0 0,0 0 0,-25 0 15,0 0-15,0 0 16,-25 25-16,0-24 0,1 24 16,-1 0-16,0 0 15,0 0-15,0 0 0,25 24 16,1 1-16,-1 0 15,25 0-15,0 0 0,0 0 16,25 25-16,-1-25 0,26 24 16,-25 1-16,25-25 15,0 25-15,24 0 0,-24-25 16,0 25-16,0-1 16,-25-24-16,0 25 0,0-25 15,-25 0-15,-25 0 0,0 0 16,-25-25-16,0 25 15,0-25-15,1 0 0,-26 0 16,25-25-16,-25 25 0,26-25 16,24 0-16,0-25 15,25 25-15</inkml:trace>
  <inkml:trace contextRef="#ctx0" brushRef="#br0" timeOffset="1902">22890 9320 0,'25'0'16,"0"25"-16,-50-25 15,0 0 1,0 0 0,0 25-16,25 0 15,0 0 1,0 0-16,0 0 0,25 0 15,0-1-15,0 1 0,0 0 16,0 0-16,24-25 16,1 25-16,-25-25 0,25 0 15,0 0-15,-25 0 16,24-25-16,-24 0 0,0 0 16,0 0-16,-25 1 0,25-1 15,-25 0-15,0 0 16,0 0-16,0 0 15,0 0-15,-25 25 0,0 0 16,0 25-16,0 0 16,1 25-16,-1 0 0,0 24 15,0 1-15,0-25 16,25 49-16,-25-49 0,25 25 16,-25-25-16,25-1 0,0 1 15,0-25-15</inkml:trace>
  <inkml:trace contextRef="#ctx0" brushRef="#br0" timeOffset="2279">23986 9370 0,'24'-25'15,"-24"0"-15,-24 0 16,-1 25-16,0-25 0,-25 25 15,25 0-15,-50 0 16,26 0-16,-1 0 0,25 25 16,-25-25-16,25 25 15,0 0-15,25 0 16,0 0-16,0 0 16,25 0-16,0 0 0,0 0 15,0-1-15,25 1 0,-25 0 16,24 0-16,-24 0 15,0 0-15,25 0 0,-50 0 16,25 0-16,-25 0 0,-25-1 16,0 1-1,0-25-15,-25 25 0,1-25 16,24 0-16,-25-25 16,0 25-16,25-25 0,-25 1 15,50-1-15,0 0 0</inkml:trace>
  <inkml:trace contextRef="#ctx0" brushRef="#br0" timeOffset="2506">24309 9146 0,'0'-25'0,"-25"25"31,25 25-31,0 0 15,0 0-15,0 24 0,0 1 16,0 0-16,0 0 16,0 0-16,25 24 0,-25-24 15,0 25-15,0-25 16,0 0-16,0-1 0,0-24 16,-25 0-16</inkml:trace>
  <inkml:trace contextRef="#ctx0" brushRef="#br0" timeOffset="2856">24210 9644 0,'0'-50'0,"25"25"15,-25 0-15,25 0 16,-1 1-16,1-1 0,0 25 16,0-25-16,25 25 0,0 0 15,-25 0-15,24 25 16,1-25-16,0 0 0,0 0 15,-25 0-15,25 0 16,-26 0-16,1 0 0,-25-25 31,0 0-31,-25 0 16,1 0-16,-1 0 0,0 0 16,0 25-1,0 0-15,0 0 16,25 25-16,-25 0 15,25 25-15,-25-25 0,25 25 16,0-1-16,0 1 0,0 0 16,25-25-1,-25 25-15,25-25 0,0-1 0</inkml:trace>
  <inkml:trace contextRef="#ctx0" brushRef="#br0" timeOffset="3485">25131 9370 0,'0'-25'0,"-25"0"0,25 0 15,0 0-15,-25 25 16,25 25-16,0 0 16,0 0-16,0 0 0,0 0 15,25 25-15,-25 0 16,0-26-16,0 26 0,25 0 15,-25-25-15,0 0 0,25 0 16,-25 0-16,0 0 16,0-50-1,0 0-15,25 0 16,-25 0-16,0 0 16,25-25-16,0 0 0,0 1 15,-1-1-15,1 25 16,0-25-16,0 25 0,0-25 15,0 50-15,0-25 16,0 25-16,0 25 16,-25 0-16,0 0 0,0 0 15,0 25-15,0-25 16,0 25-16,0-1 0,0-24 16,0 25-16,0-25 0,0 0 15,0 0-15,25 0 16,0-25-1,-25-25-15,24 0 16,1 0-16,0 0 0,0-25 16,0 25-16,0-24 0,25-1 15,-25 25-15,0-25 16,24 25-16,-24 25 0,0 0 16,0 0-16,-25 25 15,0 0-15,25 0 16,-25 25-16,0 0 0,25-26 15,-25 26-15,0-25 16,25 0-16,-25 0 0,25 0 16,-25 0-16,25-25 15,-25-25-15,0 0 16</inkml:trace>
  <inkml:trace contextRef="#ctx0" brushRef="#br0" timeOffset="4798">17959 8822 0,'0'-25'16,"0"-25"-16,0 26 15,-25-1-15,1 50 16,24 24-16,-25 1 16,25 50-16,-25-1 15,25 26-15,0 24 16,-25 26-16,25-1 0,0 25 0,0 0 16,0 1-16,25-1 15,-25 0-15,0 0 0,0 25 16,0-24-16,0-1 15,-25 0-15,0 0 0,0 0 16,0-24-16,0-1 0,25 0 16,-25-24-16,0-1 15,0 1-15,25-26 0,-24-24 16,24-1-16,-25-24 16,25-25-16,0-25 0,0 0 15,25-75 1,-25 0-16,24-25 0,1 1 15</inkml:trace>
  <inkml:trace contextRef="#ctx0" brushRef="#br0" timeOffset="6544">18059 8698 0,'50'0'0,"24"0"0,1 0 16,0 0-16,24 0 0,26-25 15,24 25-15,26 0 16,-1 0-16,25 0 0,50 25 16,-25-25-16,50 25 15,0-25-15,25 24 0,0-24 16,0 25-16,24-25 0,-24 0 15,25 0-15,0 0 16,-1 0-16,-24 0 0,0 0 16,0 0-16,0-25 15,0 25-15,-26 0 0,-24 0 16,0 0-16,-24 0 0,-1 25 16,-25-25-16,-25 0 15,-24 25-15,-1-25 0,-24 0 16,-1 0-16,-24 0 0,-26 0 15,1 0-15,-25 0 16,0 0-16,0 0 0,-26 0 16,-24-25-16,25 25 15,0 0-15,0 0 16,0 0-16,25 0 16,-25 0-16,25 25 0,-1-25 15,1 0-15,-25 0 0,25 25 16,-25-25-16,0 0 15,0 0-15,-1 0 0,-24 25 32,0 0-17,-24-25-15,24 25 16,0 0-16,0 0 0,0 0 16,0 24-16,24-24 0,-24 0 15,0 25-15,0 0 16,0 0-16,0-1 0,0 26 15,-24 0-15,-1 24 0,0 1 16,0 0-16,0 24 16,0-24-16,0 49 0,25-24 15,-25-1-15,25 1 0,-25-1 16,25 1-16,0-1 16,0 1-16,0 24 0,-25-24 15,25 24-15,-24-24 16,24-1-16,-25 1 0,0-1 15,-25-24-15,25-1 0,-25 1 16,25-25-16,-24 24 16,24-24-16,0 0 0,0-1 15,0-24-15,25 25 16,-25 0-16,25-26 0,0 26 16,0-25-16,25 0 15,-25 24-15,25-24 0,-25 0 16,25 0-16,-25-25 0,0 25 15,0-26-15,0 1 16,0 0-16,0 0 0,-25-25 16,25 25-16,-25 0 0,25 0 31,-25-25-31,25 25 16,-25 0 15,0-25-16,0 0-15,0 0 16,-24 0-16,-1 0 0,0-25 16,-25 0-16,1 25 15,-26-25-15,0 0 0,-24 0 16,-1 0-16,1 0 0,-26-24 16,-24 24-16,25 0 15,-26 0-15,1 0 0,-25 0 16,0 0-16,-1 0 15,-24 25-15,0-25 0,0 25 16,-25-25-16,25 25 0,-25 0 16,25-25-16,0 25 15,0 0-15,24 0 0,-24-24 16,25 24-16,0 0 0,24 0 16,1-25-16,0 25 15,0 0-15,24 0 0,1 0 16,24-25-16,1 25 15,-1 0-15,26 0 0,-1 0 16,25 0-16,1 0 16,-26 0-16,50 0 0,-25 0 15,1 25-15,-1-25 0,0 25 16,1-25-16,-1 0 16,0 0-16,0 24 0,1-24 15,-1 0-15,25 0 0,-24 0 16,24 0-16,-25 0 15,0 0-15,26-24 0,-26 24 16,25 0-16,0 0 16,0 0-16,-24 0 0,24 0 15,25-25-15,-25 25 0,0 0 16,26 0-16,-26 0 16,25 0-16,-25 0 0,25 0 15,0 25-15,0-25 16,0 0-16,25 24 0,-25-24 15,1 0-15,-1 25 16,0-25-16,0 25 16,0-25-1,50 0 48,0 0-48</inkml:trace>
  <inkml:trace contextRef="#ctx0" brushRef="#br0" timeOffset="7414">24658 12508 0,'25'0'15,"-25"-25"-15,0 0 16,-25 0 0,25 0-16,-50 25 0,25-25 15,-25 25-15,1-25 0,-26 25 16,25 0-16,0 0 16,-24 0-16,24 0 0,0 0 15,0 0-15,0 25 16,1 0-16,24 0 0,0-25 15,0 25-15,0 25 0,25-25 16,0-1-16,25 1 16,0 0-16,25 0 0,-1 0 15,26 0-15,0 0 16,0 0-16,24-25 0,-24 25 16,24-25-16,-24 0 0,25-25 15,-26 0-15,1 25 16,-25-25-16,25 0 0,-50-25 15,24 25-15,-49-24 16,25 24-16,-25-25 0,-25 25 16,25 0-16,-49-25 0,24 25 15,-25 0-15,0 25 16,-25-24-16,26 24 0,-1-25 16,-25 25-16,25 0 15,0 0-15,1 0 0,24 0 16,0 0-16</inkml:trace>
  <inkml:trace contextRef="#ctx0" brushRef="#br0" timeOffset="7998">24110 12408 0,'-25'0'16,"25"25"15,0 0-31,0 0 16,0 0-16,0 24 16,0 1-16,0-25 0,0 25 15,-25 25-15,25-26 0,0 26 16,0 0-16,-25 0 15,25-26-15,-25 51 0,1-50 16,24 25-16,-25-1 16,0 1-16,0-25 0,0 0 15,0-1-15,0 1 0,25 0 16,0 0-16,-25-25 16,25 24-16,0-24 0,0 0 15,25 0-15,0 0 16,0-25-16,0 0 15,0 0-15,25 0 16,-26-25-16,1 25 16,25 0-16,0 0 0,-25-25 15,25 25-15,0 0 16,24 0-16,-24 0 0,25 25 16,-1-25-16,1 0 0,0 25 15,0-25-15,-1 25 16,-24-25-16,25 25 0,-25-25 15,-26 0-15,1 25 16,0-25-16,0 0 0,-25-25 31,-25 25-31,25-25 16,-25 25-16,0-25 0</inkml:trace>
  <inkml:trace contextRef="#ctx0" brushRef="#br0" timeOffset="8386">25131 12682 0,'0'-50'0,"0"0"16,0 25-16,0-24 15,0 24-15,0 0 0,0 50 47,-25 0-47,25 0 0,-25-1 16,0 26-16,25 0 15,-25 0-15,25 25 0,-24-1 16,24-24-16,0 25 0,0 24 16,0-24-16,0 0 15,0 0-15,0-1 0,0 1 16,0 0-16,0-26 0,0 1 15,0 25-15,0-50 16,0 25-16,0-1 0,0-24 16,0 0-16,0 0 15,-25 0 1,25-50 0,0 0-16</inkml:trace>
  <inkml:trace contextRef="#ctx0" brushRef="#br0" timeOffset="10399">19254 13803 0,'25'0'0,"-25"-25"16,25 0-16,0 25 0,-25-25 16,0 0-16,0 0 0,0 0 15,-25 0 1,0 25-16,0 0 0,-25 0 16,1 0-16,-26 0 0,0 25 15,0 0-15,1 0 16,-1 25-16,0-25 0,26 49 15,-1-24-15,0 0 0,50 25 16,0-26-16,0 1 16,50 25-16,-25-25 0,49-25 15,-24 24-15,25-24 16,24 0-16,-24 0 0,0-25 16,25-25-16,-26 25 0,-24-25 15,25-24-15</inkml:trace>
  <inkml:trace contextRef="#ctx0" brushRef="#br0" timeOffset="10858">19653 13778 0,'0'-25'0,"25"25"0,-25-25 16,0 50 0,0 0-1,-25 0-15,25-1 0,-25 26 16,25-25-16,-25 25 0,0-25 15,25 25-15,0-1 16,-25 1-16,25 0 0,0-25 16,0 25-16,0-25 15,0 0-15,0-1 0,25-24 32,-25-24-32,0-1 15,25 0-15,0-25 0,-25 0 16,25 0-16,0 1 15,-1-26-15,1 25 0,0-25 16,0 26-16,0-1 0,0 0 16,0 0-16,0 25 15,0 25-15,0 0 0,-1 0 16,1 25-16,-25 0 16,25 0-16,-25 25 0,25 0 15,-25-1-15,25 1 0,-25 25 16,0-25-16,25-1 15,-25 1-15,0 0 0,25-25 16,-25 0-16,0 0 16,25 0-16,-25 0 15,-25-50-15</inkml:trace>
  <inkml:trace contextRef="#ctx0" brushRef="#br0" timeOffset="11037">19603 14052 0,'-25'0'0,"0"0"16,50-25-1,0 25 1,25 0-16,-25 0 0,24-25 16,26 25-16,-25 0 0,25 0 15,-1 0-15,1 0 16,0-25-16</inkml:trace>
  <inkml:trace contextRef="#ctx0" brushRef="#br0" timeOffset="11511">20400 13827 0,'-25'0'0,"0"-24"16,0-1-16,0 0 16,25 50 15,0 0-16,0-1-15,0 1 0,0 25 16,0 0-16,0 0 0,25 0 16,-25-1-16,0-24 0,0 25 15,25 0-15,-25-25 16,0 0-16,0 0 0,25-25 16,-25 24-16,0-48 15,0-1 1,0-25-1,0 25-15,-25-25 0,25 0 16,-25 1-16,0-26 0,25 25 16,-25-25-16,25 26 15,0-1-15,0 0 0,0 0 16,25 25-16,0 0 0,0 0 16,0 25-16,25 0 15,-25 0-15,24 0 0,1 0 16,0 25-16,0 0 15,-25 0-15,0 0 0,-1 0 16,-24 0-16,-24 0 16,-1 0-16,-25 0 0,0-1 15,0 1-15,0 0 0,1-25 16,-1 25-16,0-25 16,25 0-16,0 0 0</inkml:trace>
  <inkml:trace contextRef="#ctx0" brushRef="#br0" timeOffset="12154">21097 13778 0,'-25'0'15,"25"-25"1,-25 50-1,25 0 1,0-1-16,0 1 0,0 0 16,-25 25-16,25-25 0,0 25 15,0 0-15,-25-1 16,25-24-16,0 25 0,-25-25 16,25 0-16,-24 0 0,24 0 15,0-50 1,24 25-1,-24-25-15,25-25 16,-25 25-16,25-25 0,0 1 16,0-26-16,0 25 0,0-25 15,25 1-15,-25 24 16,24 0-16,-24 0 0,0 25 16,25 0-16,-25 25 15,0 0-15,0 25 0,-25 25 16,25 0-16,-25 0 0,0 0 15,24 24-15,-24-24 16,0 0-16,0 0 0,0-25 16,0-1-16,0 1 15,0 0-15,-24-25 0,24-25 16,24-24 0,1 24-1,-25-25-15,25 0 0,25 0 16,-25 0-16,25 1 0,-25-1 15,25 0-15,-1 25 16,-24 25-16,25 0 0,-25 0 16,0 50-16,0-25 15,-25 50-15,25-26 0,-25 26 16,25 0-16,-25-1 16,0 1-16,0 0 0,-25 0 15,25-26-15,-25 1 0</inkml:trace>
  <inkml:trace contextRef="#ctx0" brushRef="#br0" timeOffset="13335">19902 14799 0,'0'-25'0,"25"0"16,-25 0-16,0 50 31,0 0-15,0 25-16,0-1 15,0 26-15,0-25 0,-25 0 16,25 24-16,-25-24 16,25 0-16,-25-25 0,25 25 15,0-25-15,-25-25 0,50-25 32,-25 0-32,25 0 15,0-25-15,0 0 16,-1-24-16,26 24 0,0-25 15,-25 0-15,25 1 0,0-1 16,-1 0-16,1 25 16,0 26-16,-25-1 0,25 0 15,-25 25-15,0 25 16,-25 0-16,24-1 0,-24 51 16,0-25-16,25 25 0,-25-1 15,0 1-15,0 0 16,0-25-16,0 24 0,0-24 15,0 0-15,0 0 0,0-25 16,0-1-16</inkml:trace>
  <inkml:trace contextRef="#ctx0" brushRef="#br0" timeOffset="13982">20101 15073 0,'-25'-25'0,"0"0"0,0 25 15,25-25-15,0 0 16,25 0 0,0 25-16,25 0 15,0 0-15,-1 0 0,26 0 16,-25 0-16,25 0 0,-1 0 16,1 0-16,-25 0 15,0 0-15,-1 0 0,1 0 16,-25 0-16,-25-25 15,0 0 1,0 0-16,0 0 0,-25 25 16,25-24-16,0-1 15,0 50 1,0-1 0,25 26-16,-25 0 15,0 0-15,0 0 0,25 24 16,-25 1-16,0-25 15,0 25-15,0-26 0,0 1 16,25 0-16,-25-25 16,0 25-16,0-25 0,0-1 15,0-48 17,0-1-32,0 0 15,0 0-15,-25-25 16,25 25-16,-25-25 0,25-24 15,0 24-15,0-25 0,0 0 16,25 1-16,0-1 16,0 0-16,25 26 0,-25-1 15,24 25-15,1 0 0,-25 25 16,25 0-16,0 0 16,-25 25-16,-1 0 0,1 0 15,0 24-15,-25-24 16,0 25-16,-25-25 0,0 0 15,-24 25-15,24-25 0,-25 0 16,0-25-16,25 24 16,-25 1-16,1-25 0,24 0 15,0 0-15</inkml:trace>
  <inkml:trace contextRef="#ctx0" brushRef="#br0" timeOffset="14441">21570 14898 0,'25'0'15,"-25"25"1,0 0 0,0 0-16,0 0 15,-25 25-15,25-1 0,0 1 16,0 0-16,-25 0 0,25 0 15,0-1-15,-25 1 16,25 0-16,0 0 0,-25-25 16,25 0-16,0 0 15,-25-1-15,25-48 16,0-1-16,25 0 16,-25 0-16,0-25 15,25 0-15,-25-24 0,25-1 16,-25 0-16,25-24 15,0 24-15,0-25 0,0 26 16,0-1-16,25 25 0,-26 0 16,26 25-16,0 25 15,0 0-15,0 25 0,-25 0 16,-1 25-16,26 0 0,-50 0 16,25-1-16,-25 1 15,-25-25-15,0 25 0,-24-25 16,-1 0-16,0 0 15,-25-25-15,1 0 16,-26 0-16</inkml:trace>
  <inkml:trace contextRef="#ctx0" brushRef="#br0" timeOffset="28208">6006 3618 0,'25'-25'15,"0"25"-15,-25-25 0,25 0 16,0 0-16,-25 0 15,25 0-15,-25 0 16,25 0-16,-25 1 16,-25 24-1,0 0-15,0 0 16,0 24-16,0-24 0,-25 25 16,1 0-16,24 0 15,-25 0-15,25 0 0,0 0 16,25 0-16,0 0 15,0 0-15,25-1 0,0 1 16,25-25-16,0 25 16,-1 0-16,1 0 0,-25 0 15,25-25-15,-25 25 0,0 0 16,0-25-16,-25 25 16,0 0-16,-25-25 0,25 24 15,-50-24-15,25 25 0,-25-25 16,0 0-16,1 0 15,-1 0-15,25 0 0,-25 0 16,25 0-16,0 0 0,25-25 16</inkml:trace>
  <inkml:trace contextRef="#ctx0" brushRef="#br0" timeOffset="28603">6504 3717 0,'0'25'0,"-24"-25"47,24-25-31,24 25-16,-24-25 15,25 25-15,0 0 16,0-25-16,0 25 15,0-24-15,-25-1 16,0 0 0,-25 25-16,0-25 15,0 25-15,-25 0 16,26 0-16,-26 0 0,25 0 16,-25 0-16,0 25 0,25 0 15,0 0-15,0-1 16,1 1-16,24 0 0,24 25 15,1-25-15,0 0 0,25 25 16,25-25-16,-25-25 16,-1 24-16,26-24 0,-25 0 15,0 0-15</inkml:trace>
  <inkml:trace contextRef="#ctx0" brushRef="#br0" timeOffset="28813">6803 3443 0,'-25'-49'0,"50"73"47,-25 1-47,25 25 0,-25-25 16,25 25-16,-25 0 15,25-1-15,-25-24 0,25 25 16,-25-25-16,25 0 0,-25 0 15,0 0-15</inkml:trace>
  <inkml:trace contextRef="#ctx0" brushRef="#br0" timeOffset="29160">7077 3692 0,'25'0'16,"-25"-25"15,25 1-15,0-1-1,0 25-15,0-25 0,24 0 16,-24 0-16,0 25 16,-25-25-16,25 0 0,-25 0 15,-25 25-15,25-25 16,-50 25-16,26 0 15,-1 0-15,-25 0 0,0 0 16,25 25-16,-25 0 16,25 0-16,1 0 0,24 0 15,0 0-15,0 25 0,0-26 16,24 1-16,26 0 16,-25 0-16,25 0 0,0-25 15,-25 0-15,24 0 16,1 0-16</inkml:trace>
  <inkml:trace contextRef="#ctx0" brushRef="#br0" timeOffset="29409">7824 3394 0,'-25'-25'16,"0"25"-16,1-25 15,-1 25-15,-25 0 16,25 0-16,-25 0 0,25 0 15,0 25-15,0 0 16,25-1-16,0 1 0,0 0 16,0 0-16,25 0 0,0 0 15,0 0-15,0 0 16,0 0-16,25 0 0,-25-25 16,0 24-16,24-24 15,-24 0-15,0 0 0,0-24 16</inkml:trace>
  <inkml:trace contextRef="#ctx0" brushRef="#br0" timeOffset="29653">8048 3020 0,'0'-25'0,"-25"25"15,25-25-15,-24 25 0,-1 0 16,25 25-16,-25-25 15,0 25-15,25 25 0,0-25 16,0 25-16,0-1 0,25 1 16,0 0-16,-25 0 15,25 0-15,-1-1 0,1 1 16,-25-25-16,25 25 16,-25-25-16,25 0 0,-25 0 15</inkml:trace>
  <inkml:trace contextRef="#ctx0" brushRef="#br0" timeOffset="29839">7849 3369 0,'-25'-25'0,"25"0"15,25 25 1,0 0-16,0-25 15,25 25-15,0-25 0,-1 25 16,1 0-16,0 0 16,25-25-16,-26 25 0</inkml:trace>
  <inkml:trace contextRef="#ctx0" brushRef="#br0" timeOffset="30374">6280 3244 0,'-25'-25'0,"-24"25"0,24 0 16,0 0-16,0 0 0,0 0 15,25 25-15,25 0 16,25 0-16,-1 0 16,26 0-16,0 0 0,25 0 15,24-1-15,1 26 16,-1-25-16,25 0 16,-24 0-16,-1 0 0,-24 0 15,0-25-15,-1 25 0,-24 0 16,-25-25-16,0 0 0,-1 24 15,-24-24-15,0 0 16,-25 25-16,25-25 0,0 0 16,-25-25 31</inkml:trace>
  <inkml:trace contextRef="#ctx0" brushRef="#br0" timeOffset="30726">7625 2821 0,'-25'0'0,"0"0"15,0 0-15,0 25 0,0 0 16,-24 24-16,-1-24 15,0 50-15,0-25 0,0 25 16,-24-1-16,-1 1 16,0 0-16,1-1 0,-26 1 15,25 0-15,1-1 0,-1 1 16,0-25-16,25 25 16,1-26-16,24-24 0,0 25 15,0-25-15,0 0 16,25 0-16,-25-25 0,25 25 15,0-50 17,25 25-32,-25-25 15,25 25-15</inkml:trace>
  <inkml:trace contextRef="#ctx0" brushRef="#br0" timeOffset="32619">8596 4390 0,'25'0'0,"-25"25"63,0-1-63,0 1 0,0 0 15,0 25-15,0 0 16,0 0-16,0 24 0,25 1 16,-25 25-16,0-26 0,0 26 15,25 0-15,-25-26 16,0 26-16,0-1 0,0-24 15,0 25-15,25-1 16,-25-24-16,0 25 0,0-1 16,0 1-16,0 0 0,0-1 15,25 26-15,-25-26 16,0 1-16,0 24 0,0-49 16,0 25-16,0-1 15,0 1-15,0-25 0,0-1 16,-25 26-16,25-25 0,0-1 15,-25 1-15,25 0 16,0-25-16,0 24 0,-25 1 16,25-25-16,0 0 15,0-1-15,0 1 0,-25 0 16,25-25-16,0 0 0,0 0 16,0 0-16,0 0 15,0-1-15,0 1 16,-25-25 109,50 0-47,25 0-78,0 0 16,-1 0-16,26 0 0,25-25 15,-1 25-15,26 0 0,-25 0 16,24 0-16,-24 0 15,-1 0-15,-24 0 0,0 0 16,-50 0-16,24 0 16,-74 0-1,1 0-15,-26 0 0,25 25 16,-25-25-16</inkml:trace>
  <inkml:trace contextRef="#ctx0" brushRef="#br0" timeOffset="33229">9841 8000 0,'25'0'16,"-25"-25"-1,-25 25 17,0 25-17,-24-25-15,24 25 0,-25 0 16,25 25-16,-25-25 0,25 25 16,0 0-16,25-26 15,0 26-15,0 0 0,0 0 16,25 0-16,0-1 0,0-24 15,25 0-15,0 0 16,-1 0-16,26 0 0,-25-25 16,0 0-16,0-25 15,-26 25-15,26-25 0,-25 0 16,0 0-16,0-24 16,-25 24-16,0-25 0,0 0 15,0 0-15,-25 0 0,25 1 16,-25 24-16,0-25 15,0 25-15,0 0 0,25 0 16,-24 25-16,24-25 16,-25 25-16,0 0 15,25-25-15</inkml:trace>
  <inkml:trace contextRef="#ctx0" brushRef="#br0" timeOffset="33652">10090 7552 0,'0'-25'16,"-25"25"-16,50 0 15,0 25 1,0 0-16,0 0 16,25 0-16,-25 25 0,25-1 15,-1 1-15,1 25 16,0 0-16,0-1 0,-25 26 16,24 0-16,-24-1 0,-25 1 15,25-1-15,-25 1 16,0-25-16,0 24 15,-25-24-15,0 0 0,1-1 16,24 1-16,-25-25 0,0 0 16,0-25-16,0 24 0,0-24 15,0-25-15,0 25 16,0-25-16,0 0 16,1-25-16,-1 0 0,0 1 0,25-1 15,-25 0-15</inkml:trace>
  <inkml:trace contextRef="#ctx0" brushRef="#br0" timeOffset="34173">10713 8349 0,'-25'0'0,"50"0"79,0 0-79,0 0 15,24 0-15,1 0 16,25 0-16,0 0 0,24 0 15,26 0-15,-26-25 0,26 25 16,-25 0-16,24 0 16,-49 0-16,24 0 0,-49 0 15,25 0-15,-50 0 0,25 0 16,-26-25 0</inkml:trace>
  <inkml:trace contextRef="#ctx0" brushRef="#br0" timeOffset="35766">12082 8249 0,'0'-24'16,"25"24"15,0 0-31,0 24 0,0-24 16,25 0-16,0 0 0,-1 0 15,1 25-15,25-25 16,0 0-16,-1 0 0,26 0 16,25 0-16,-1 0 0,1 0 15,-1 0-15,1 0 16,24 0-16,-25 0 0,-24 0 16,25 0-16,-26 0 15,-24 0-15,0 0 0,-1 0 16,-24 0-16,-25 0 15,25 0-15,-25 0 0,-25 25 63,0 0-32,0 0-31,0 0 0,0 25 0,-25-25 16,25 24-16,0 1 15,0 0-15,0 0 0,0 25 16,0-1-16,0 1 16,0 0-16,25-1 0,-25 1 15,0 0-15,0-1 0,25 1 16,-25 25-16,0-25 16,0-1-16,0 26 0,0-25 15,0-1-15,0-24 0,0 0 16,0 0-16,0-1 15,0-24-15,0 0 0,0 0 16,0 0-16,0 0 16,25-25 31,24 0-32,-24 0 1,25 0-16,0 0 0,0 0 15,49 0-15,-24 0 0,25 0 16,-1 0-16,1 0 16,24 25-16,1-25 0,-1 0 15,26 0-15,-26 0 16,1 0-16,24 0 0,-24 0 16,-1 25-16,26-25 0,-26 0 15,1 0-15,-1 0 16,-24 0-16,-1 0 0,1 0 15,-25 0-15,-26 0 16,26 0-16,-50 0 0,25 0 16,-25 0-16,0 0 0,0 0 15,-1 0 1,1 0-16,0 0 0,0 0 16,0 0-1,0 0-15,0 0 16,-50 0 78,0 0-79</inkml:trace>
  <inkml:trace contextRef="#ctx0" brushRef="#br0" timeOffset="37077">10812 6780 0,'0'-25'0,"0"50"32,0 0-17,0 0-15,-24 0 16,24 0-16,-25 25 0,0-25 16,0 24-16,0 1 15,25 0-15,-25-25 0,0 25 16,0-25-16,25-1 0,-25 1 15,25 0-15,0 0 16,25 0 15,0-25-31,25 0 16,-25 0-16,0 25 0,25-25 16,-1 0-16,-24 0 15,25-25-15,0 25 0,-25-25 16,25 25-16,-26 0 0,1-25 15,0 0 1,-25 0-16</inkml:trace>
  <inkml:trace contextRef="#ctx0" brushRef="#br0" timeOffset="37381">10638 7204 0,'-25'0'16,"50"-25"0,0 25-16,-25-25 15,25 25-15,25-25 0,-25 0 16,24 0-16,1 0 16,25 0-16,-25-25 0,24 26 15,26-26-15,-25 25 16,24-25-16,-24 0 0,0 25 15,0-25-15,-26 26 0,1-1 16,0 0-16,-25 25 0,-25-25 16,-25 25-1,0 0 1,0 0-16,0 25 16,0-25-16</inkml:trace>
  <inkml:trace contextRef="#ctx0" brushRef="#br0" timeOffset="38257">13029 5535 0,'25'-25'0,"-25"0"16,0 0-16,0 0 0,0 1 15,0-1-15,0 0 0,0 0 16,0 0-16,0 0 15,-25 0-15,0 0 0,0 0 16,0 0-16,0 25 0,-25 0 16,1 0-16,-26 25 15,25-25-15,-25 25 0,1 25 16,24-25-16,0 25 16,0 0-16,0-1 0,50-24 15,0 25-15,0 0 16,25-25-16,25 25 0,0-25 15,25 24-15,-1-24 0,1 0 16,0 0-16,-1 0 16,1 0-16,0 0 0,-25 0 15,-1 0-15,-24-1 0,0 1 16,-25 0-16,0 0 16,-50 0-16,-24 0 15,24 0 1,0-25-16,-25 0 0,26 25 15,-26-25-15,25 0 0,0 0 16,25-25-16,-24 25 16,24 0-16,25-25 0,-25 0 15,25 0-15,0 0 16,0 0-16,0 0 0,25-24 16,0 24-16</inkml:trace>
  <inkml:trace contextRef="#ctx0" brushRef="#br0" timeOffset="38647">13203 5809 0,'25'0'16,"0"0"15,0 0-15,0 0-16,0 0 0,24 0 15,1 0-15,-25-25 16,25 25-16,0-25 0,-1 0 16,-24 0-16,0 25 15,0-24-15,-25-1 0,0 0 16,0 0-16,-50 0 16,25 0-16,-24 25 15,-1-25-15,0 25 0,0 0 16,0 0-16,26 0 15,-26 25-15,25 0 0,0 0 16,25 0-16,0 0 0,0 24 16,25-24-16,0 25 15,0-25-15,24 25 0,1-25 16,0-25-16,0 25 0,0 0 16,-25-25-16,24 0 15,1-25-15</inkml:trace>
  <inkml:trace contextRef="#ctx0" brushRef="#br0" timeOffset="39000">13776 5510 0,'0'-25'16,"-25"25"-16,25-25 16,25 25-1,0 0 1,0 25-16,24-25 0,-24 25 15,25 0-15,-25 0 0,0 0 16,0 0-16,0 0 16,-25 0-16,25 0 0,-25-1 15,-25 1-15,0-25 16,25 25-16,-25-25 16,0 0-16,0 0 0,0-25 15,0 0 1,25 1-16,0-1 0,0 0 15,0-25-15,25 25 0,0 0 16,0-25-16,50 0 16,-25 26-16,-26-1 15,1 25-15,25-25 16,-25 25-16,0 0 0</inkml:trace>
  <inkml:trace contextRef="#ctx0" brushRef="#br0" timeOffset="39386">14398 5336 0,'-25'0'0,"1"-25"16,24 50 15,0 0-31,24 0 15,1 0-15,0-1 16,0 26-16,0-25 0,0 0 16,0 0-16,0 0 0,0 0 15,0-25-15,-1 25 16,1-25-16,0 0 16,-25-25-1,0 0-15,0-25 16,0 25-16,0-25 15,0 25-15,0-24 0,0-1 16,0 0-16,0 25 0,0 0 16,0 0-16,0 0 15,-25 25-15,25 25 32,25-25-32,-25 25 0</inkml:trace>
  <inkml:trace contextRef="#ctx0" brushRef="#br0" timeOffset="39606">14971 5162 0,'25'0'16,"-25"24"31,0 1-47,25 0 0,-25 0 15,25 0-15,0 0 0,-25 25 16,25-25-16,-25 0 16,24-1-16,-24 1 0,25-25 15,-25 25-15</inkml:trace>
  <inkml:trace contextRef="#ctx0" brushRef="#br0" timeOffset="39757">14996 4913 0,'-25'-50'0,"25"25"0,-25 25 15,0 0 1,25 25 0,25 0-16</inkml:trace>
  <inkml:trace contextRef="#ctx0" brushRef="#br0" timeOffset="40057">15643 5037 0,'25'0'0,"-25"-25"31,-25 25-31,1-25 16,-1 25-16,0 0 0,0 0 15,-25 0-15,25 25 16,0-25-16,0 50 0,0-25 16,1 25-16,24-1 0,0 1 15,24-25-15,-24 25 16,25 0-16,0-25 0,25 0 16,-25-1-16,25 1 15,0 0-15,-26-25 0,26 0 16,-25-25-16,25 25 15,-25-25-15,0-24 0</inkml:trace>
  <inkml:trace contextRef="#ctx0" brushRef="#br0" timeOffset="40518">16042 5037 0,'0'25'46,"25"-25"-14,0 0-17,0 0-15,-1 0 16,26 0-16,-25-25 16,25 0-16,-25 25 0,0-25 15,0 0-15,0 25 0,-25-25 16,0 1-16,0-1 15,0 0-15,-25 0 0,0 25 16,-25-25-16,25 25 16,-25 0-16,25 0 0,0 0 15,-24 25-15,24 0 0,25 0 16,-25 0-16,25 24 16,0-24-16,0 25 0,0 0 15,0 0-15,25-25 16,-25 24-16,25-24 0,0 0 15,-1-25-15,1 25 0,0-25 16,25 0-16,-25 0 16,25-25-16,0 25 0,-26-25 15,1 0-15,25 0 16,-25-24-16,0 24 0,-25 0 16,0-25-16,0 25 0,0 0 15</inkml:trace>
  <inkml:trace contextRef="#ctx0" brushRef="#br0" timeOffset="21419">5708 903 0,'24'-25'16,"-24"-24"-16,0-1 0,0 0 16,0-25-16,0 1 0,0-26 15,0 25-15,0-24 16,0 24-16,-24 25 0,-1-25 16,0 51-16,-25-26 0,0 25 15,0 25-15,-24 0 16,-1 50-16,25-25 0,-25 49 15,26 1-15,-1 0 0,25 24 16,0 26-16,25-1 16,25 1-16,0 24 15,25 26-15,-25-26 0,24 0 16,-24 1-16,0-1 0,-25-24 16,0-26-16,0 1 15,-25-25-15,0-1 0,-49 1 16,24-75-16</inkml:trace>
  <inkml:trace contextRef="#ctx0" brushRef="#br0" timeOffset="21774">4761 1526 0,'0'-50'16,"25"25"-16,0-25 15,0 25-15,0 1 0,0 24 16,25-25-16,-1 25 0,1-25 15,25 25-15,-25 0 16,49-25-16,-24 25 0,0 0 16,-1 0-16,1 0 15,-25 0-15,25 0 0,-50 0 16,-1 0-16,1 0 16,-25-25-16,0 0 15,-25 25 1,1 0-1,-1 0-15,0 0 16,25 25-16,0 0 16,0 25-16,0-1 15,0 1-15,0 0 0,0 0 16,0 0-16,0-1 16,25 1-16,-25 0 0,0-25 15,0 0-15</inkml:trace>
  <inkml:trace contextRef="#ctx0" brushRef="#br0" timeOffset="21942">5683 928 0,'-25'0'0,"0"0"16,0 0-1,25 25-15</inkml:trace>
  <inkml:trace contextRef="#ctx0" brushRef="#br0" timeOffset="22308">5932 1227 0,'0'25'47,"-25"-25"-47,25 25 0,0 0 15,-25 0-15,25 24 16,0 1-16,0 0 0,25 0 16,0 0-16,0-25 15,-1 24-15,1-24 0,0-25 16,25 25-16,-25-25 0,0 0 15,0 0-15,0-25 16,0 0-16,-25 0 0,24 1 16,-24-26-16,0 25 0,-24-25 15,-1 0-15,0 25 16,0-24-16,0-1 0,-25 25 16,25 0-16,0-25 15,-24 50-15,49-25 0,-25 25 16,50 0-1</inkml:trace>
  <inkml:trace contextRef="#ctx0" brushRef="#br0" timeOffset="22756">6305 1202 0,'0'-25'16,"25"0"-1,0 25-15,0 0 16,0 0 0,25 0-16,-25 0 0,24 25 15,-24 0-15,25 25 0,-25-25 16,0 25-16,0-1 16,0 1-16,-25-25 0,0 25 15,-25-25-15,25 25 16,-25-25-16,0-25 0,0 24 15,-25-24-15,25 0 16,25-24-16,0-1 16,0 0-16,25 0 0,25-25 15,-25 0-15,25-24 0,0 24 16,-1 0-16,1 0 16,0 0-16,0 1 0,0 24 15,-26 25-15,1 0 16,0 0-16,0 0 0,0 25 15,-25 24-15,0-24 0,0 25 16,0 0-16,25 0 16,-25-1-16,0 1 0,25 0 15,-25-25-15,25 0 16,-25 0-16,25 0 0,-25 0 16,25-25-16</inkml:trace>
  <inkml:trace contextRef="#ctx0" brushRef="#br0" timeOffset="22931">7002 829 0,'0'-25'0,"0"0"15,-24 0-15,24 0 16,24 25-1</inkml:trace>
  <inkml:trace contextRef="#ctx0" brushRef="#br0" timeOffset="23423">7725 1177 0,'-25'0'0,"0"0"16,0 0 0,0 0-16,0 25 0,0 0 15,25 0-15,-25 0 0,0 25 16,25-1-16,-25 1 15,25-25-15,-24 25 0,24-25 16,-25 25-16,25-25 16,0-1-16,-25-24 0,25-24 31,0-1-31,25-25 16,-25 25-16,25-50 0,-1 25 15,1-24-15,0-1 0,0 25 16,0-24-16,0-1 15,0 25-15,25 0 0,-25 25 16,24 0-16,-24 25 16,0 0-16,25 25 0,-25 0 15,0 25-15,25 0 0,-25 25 16,-1-1-16,1 1 16,0 0-16,0-1 0,-25 1 15,25-25-15,-25 0 16,0-1-16,0-24 0,0 0 15</inkml:trace>
  <inkml:trace contextRef="#ctx0" brushRef="#br0" timeOffset="23567">7725 1426 0,'-25'-50'16,"0"26"-16,25-1 0,-25 0 15,25 0 1,25 25-16,0 0 0,0 0 15,0 0-15,24-25 16,1 25-16</inkml:trace>
  <inkml:trace contextRef="#ctx0" brushRef="#br0" timeOffset="24000">8173 1152 0,'0'-25'16,"25"25"-16,-25 25 15,0 0 1,0 0-16,0 25 0,0 0 16,0 0-16,0-1 0,0 26 15,0-25-15,0 25 16,0-1-16,0-24 0,0 0 16,0-25-16,0 25 15,0-25-15,0-1 0,-25-24 16,0-24-1,25-1-15,0 0 16,-25 0-16,25-25 0,-25 0 16,25-25-16,0 26 15,0-26-15,0 0 0,25 1 16,0-1-16,0 0 16,0 25-16,0 1 0,24 24 15,-24 0-15,25 25 0,-25 0 16,25 0-16,-25 25 15,0 0-15,0 24 0,-1-24 16,1 25-16,-25 0 16,0 0-16,-25-25 0,-24 24 15,24-24-15,-25 0 0,25 0 16,-25-25-16,0 25 16</inkml:trace>
  <inkml:trace contextRef="#ctx0" brushRef="#br0" timeOffset="24456">8696 1103 0,'25'0'16,"-25"24"-16,0 1 15,0 0-15,0 0 16,0 0-16,0 25 0,0 0 15,25-1-15,-25 1 0,0 0 16,0 25-16,0-25 16,0-1-16,0-24 0,0 25 15,0-25-15,-25 0 16,0-25 0,25-25-16,0 0 15,0 0-15,-25-25 16,25 1-16,0-26 0,0 0 15,25 0-15,-25 1 16,25-1-16,0 0 0,-1 26 16,1-1-16,0 0 15,25 25-15,-25 0 0,0 25 16,25 0-16,0 0 0,-26 25 16,1 25-16,25-25 15,-25 25-15,-25-1 0,0 1 16,0-25-16,0 25 0,-25 0 15,-25-25-15,1 24 16,-26-24-16,0-25 0,0 25 16</inkml:trace>
  <inkml:trace contextRef="#ctx0" brushRef="#br0" timeOffset="25761">4911 4489 0,'25'0'16,"-1"0"31,1 0-32,25 0-15,-25 0 16,50 0-16,0 0 0,49 0 16,1 0-16,24 0 15,25 0-15,1 0 0,-1 0 16,25 0-16,0 0 0,-24 0 15,-1 0-15,0 0 16,1 0-16,-1 0 0,-25 25 16,1-25-16,-1 0 0,-24 25 15,-1-25-15,-24 0 16,-1 0-16,-24 0 0,0 25 16,-50-25-16,24 0 15,-24 0-15,-25-25 16,25 25 140,-25 25-140</inkml:trace>
  <inkml:trace contextRef="#ctx0" brushRef="#br0" timeOffset="43987">16963 4713 0,'0'-25'0,"25"1"15,0 24 17,-25-25-32,25 25 0,0-25 15,0 25 1,0 0-16,24-25 0,-24 25 15,25 0-15,0 0 0,25 0 16,-26-25-16,26 25 16,0 0-16,-25 0 0,-1-25 15,1 25-15,0 0 16,0-25-16,-25 25 16,0 0-16,-25-25 0,-25 25 15,0-25 1,0 25-16,0-25 15,0 25-15,0 0 16,0-24-16,0 24 16,25-25-16,-24 0 0,24 0 15,-25 0-15,0 0 16,0-25-16,0 0 0,-25 1 16,25-26-16,-25 0 15,26 0-15,-1-24 0,0 24 16,25-24-16,-25-1 0,25 0 15,0 26-15,0-26 16,25 25-16,-25 1 0,0-1 16,25 25-16,-25 0 15,0 0-15,0 26 0,0-1 16,0 0-16,0 50 62,25 0-46,-1-25 0,26 0-1,-25 0-15,25 24 0,25-24 0,-1 0 16,1 0-16,25 0 16,-1-24-16,-24 24 0,25-25 15,-1 25-15,-24 0 0,-25-25 16,0 25-16,-1-25 15,-24 25-15,-50 0 16,0 0-16,1 0 16,-26 0-16,25 0 15,0 0-15,-25 0 0,25 0 16</inkml:trace>
  <inkml:trace contextRef="#ctx0" brushRef="#br0" timeOffset="44284">18109 2497 0,'-25'-25'15,"0"25"-15,25-25 16,25 25 0,0 0-16,0 0 15,24 0-15,1 0 16,0 25-16,0-25 0,0 25 15,24 0-15,-24 0 16,0 25-16,0-25 0,0 24 16,-26 1-16,-24 0 0,0 0 15,0 0-15,-24-1 16,-26-24-16,0 25 0,0 0 16,0-25-16,1 0 0,-1 0 15,25-25-15,-25 25 16</inkml:trace>
  <inkml:trace contextRef="#ctx0" brushRef="#br0" timeOffset="45557">19603 2298 0,'0'-25'15,"25"0"-15,0 0 16,-25 0-16,0 0 16,0 0-16,0 1 0,0-1 15,-25 0 1,-25 25-16,25-25 0,-25 25 15,0 0-15,1 25 0,-26-25 16,25 25-16,-25 0 16,26-1-16,-1 1 0,25 0 15,0 25-15,25-25 16,0 0-16,0 25 0,50-25 16,-25-1-16,49 26 15,1-25-15,0 0 0,0 0 16,24 0-16,-24 0 0,0 0 15,-1 0-15,-24-1 16,0 1-16,-25 0 0,-25 0 16,-25 0-16,0 0 15,-25 0-15,0-25 16,-24 25-16,24-25 0,-25 0 16,0 0-16,26 0 15,-1 0-15,0-25 0,0 0 16,50 0-16,0 0 15,0 0-15</inkml:trace>
  <inkml:trace contextRef="#ctx0" brushRef="#br0" timeOffset="45954">19976 2323 0,'50'-25'0,"0"25"0,0-25 15,-25 0-15,0 25 0,-25-25 16,-25 25-1,0 0-15,0 0 0,0 0 16,0 0-16,0 25 0,25 0 16,-25 0-16,25 0 15,-25 0-15,25 24 0,0-24 16,25 25-16,0-25 16,0 25-16,0 0 0,25-25 15,0-1-15,-1 1 0,1 0 16,0-25-16,0 0 15,0 0-15,-1-25 0,-24 25 16,25-25-16,-50 1 16,25-26-16,0 25 0,-25-25 15,0 0-15,-25 25 0,0-24 16,0-1-16,-25 25 16,26-25-16,-26 25 0,0 25 15,0-25-15,0 25 16,25 0-16,0 25 0,1-25 15,-1 25-15,25 0 0,25-25 16,-1 25-16,1-25 16</inkml:trace>
  <inkml:trace contextRef="#ctx0" brushRef="#br0" timeOffset="46403">20898 2198 0,'25'-25'15,"-25"0"-15,0 1 16,0-1-16,0 0 16,0 50-1,0 0 1,0 24-16,0 1 0,0-25 16,25 25-16,-25 0 15,0-1-15,24 1 0,-24-25 16,0 0-16,0 0 0,0 0 15,-24-50 17,24 0-32,0 0 0,0 0 15,-25-25-15,25 1 16,0-1-16,25 0 0,-25 0 16,24-24-16,1 24 15,0 0-15,0 0 0,0 25 16,0 0-16,25 25 15,-25 0-15,0 25 0,24 0 16,1 0-16,-25 25 0,25 0 16,0-1-16,-1 1 15,1 25-15,-25-25 0,25 0 16,-25-1-16,0-24 0,-25 0 16,25 0-16,-25 0 15,-25-25-15</inkml:trace>
  <inkml:trace contextRef="#ctx0" brushRef="#br0" timeOffset="46613">21072 2323 0,'-25'-25'0,"0"25"16,25-25-16,-25 25 0,0 0 15,50-25 1,0 25-1,25 0-15,0 0 0,0 0 16,-1-25-16,26 25 16,-25 0-16,25 0 0,-26 0 15,1-25-15,0 25 16,-25 0-16</inkml:trace>
  <inkml:trace contextRef="#ctx0" brushRef="#br0" timeOffset="47039">21844 1899 0,'25'-24'0,"0"48"47,0 1-32,-25 25-15,25-25 0,0 25 16,-1 0-16,-24-1 0,25 1 16,0 25-16,0-25 15,0 0-15,-25-26 0,25 1 16,-25 0-16</inkml:trace>
  <inkml:trace contextRef="#ctx0" brushRef="#br0" timeOffset="47304">21919 2049 0,'-25'-75'15,"0"25"-15,0-24 0,0 24 16,25-25-16,0 25 15,0 0-15,25 26 0,0-26 16,0 25-16,25 25 0,-1 0 16,1 0-16,25 25 15,0 0-15,-1 0 16,1-1-16,-25 1 0,0 25 16,-25-25-16,-25 0 0,0 25 15,-25-25-15,-25 0 0,-25 0 16,-24-1-16,-1 1 15,-25 0-15</inkml:trace>
  <inkml:trace contextRef="#ctx0" brushRef="#br0" timeOffset="49108">17885 4514 0,'25'0'0,"-1"0"16,1 0 15,-25 25-15,0 0-1,0 0-15,0 25 0,0-1 16,25 1-16,-25 25 0,25 0 16,-25-1-16,25 1 15,-25 0-15,25-25 0,-25 24 16,0-24-16,25 25 16,-25-50-16,25 24 0,-25 1 15,0-25-15,0 0 0,25-25 16,-25 25-16,0-50 62,25 0-62,-1 25 16,1 0-16,0-25 16,25 0-16,0 25 0,0-25 15,-1 25-15,26 0 0,-25-24 16,25 24-16,-1 0 15,-24 0-15,0 0 0,0 0 16,-25 0-16,0 0 16,-50 0-1</inkml:trace>
  <inkml:trace contextRef="#ctx0" brushRef="#br0" timeOffset="49352">18731 5286 0,'-25'0'0,"0"0"16,50 0-1,0 0 1,0 0-16,0 0 0,0 0 16,25 0-16,-25 25 0,24 0 15,1 0-15,-25 0 16,0 0-16,0-1 0,-25 26 15,0-25-15,0 0 16,-25 0-16,0 0 0,0 0 16,0 0-16,0 0 0,-24-25 15,24 25-15</inkml:trace>
  <inkml:trace contextRef="#ctx0" brushRef="#br0" timeOffset="49988">19528 5137 0,'-25'0'0,"25"25"16,-25-1-1,25 1-15,0 0 0,0 0 16,25 25-16,0-25 15,0 25-15,0-1 0,0-24 16,0 25-16,0 0 0,0-25 16,-25 0-16,24 25 15,-24-25-15,0-1 16,-24-24 0,-1-24-1,0-1-15,25-25 16,-25 25-16,0-25 15,0-25-15,25 26 0,-25-26 16,25 0-16,-25-24 16,25 24-16,0 0 0,25 25 15,-25-24-15,25 24 0,0 0 16,25 25-16,0 25 16,-1 0-16,1 25 0,0 0 15,0 0-15,0 25 0,-26-1 16,1 1-16,0 0 15,-25 0-15,0 0 16,-25-1-16,-24 1 0,24-25 16,-25 25-16,-25-25 0,25 0 15,1 0-15,24-25 0,-25 25 16,25-25-16,50 24 31,25-24-15,-25 25-16,24-25 0,1 25 15,0 0-15,0 0 0,0 0 16,-1 0-16,1 0 16,0 0-16,-25 0 0,0-25 15,0 25-15,0-25 16,-1 0-16</inkml:trace>
  <inkml:trace contextRef="#ctx0" brushRef="#br0" timeOffset="50290">20325 5012 0,'0'-50'16,"0"25"-16,25 1 0,-25-1 16,0 0-16,25 25 15,-50 25 1,0 0-16,0 24 15,0 1-15,0-25 16,0 25-16,0 0 0,25-1 16,-24 26-16,24-25 15,0 0-15,24-25 0,-24 24 16,50 1-16,-25-25 16,0 0-16,25 0 0,0 0 15,0-25-15,-26 0 0,26 0 16,-25 0-16</inkml:trace>
  <inkml:trace contextRef="#ctx0" brushRef="#br0" timeOffset="50470">20450 5386 0,'-25'-25'0,"-25"25"16,0-25-16,25 25 0,0 0 16,25-25-16,-25 25 15,50-25 1,0 25-16,0-25 15,25 25-15,0 0 0,-1-25 16,1 0-16,0 25 16,0-25-16,0 1 0,-25-1 15</inkml:trace>
  <inkml:trace contextRef="#ctx0" brushRef="#br0" timeOffset="50861">21122 4763 0,'0'-50'16,"0"25"-16,-25 25 15,25-24-15,-25 24 16,0 0-16,0 24 16,0 1-16,0 0 0,1 0 15,-1 0-15,0 0 16,0 0-16,25 25 0,0-25 15,0 24-15,0-24 0,25 0 16,0 25-16,24-25 16,-24 0-16,25 0 0,0 0 15,25-1-15,-26 1 16,1 0-16,0 0 0,-25-25 16,25 25-16,-25-25 0,-25 25 15,0 0-15,-50 0 16,25-25-16,-25 25 15,0-25-15,-24 25 16,24-25-16,-25 0 0,25 0 16,25 0-16,1 0 0,-1 0 15,25-25-15,0 0 16</inkml:trace>
  <inkml:trace contextRef="#ctx0" brushRef="#br0" timeOffset="51069">21520 4713 0,'25'0'0,"-25"-49"15,25 49-15,0-25 16,0 25-16,0 0 16,25 0-16,-1 0 15,1 0-15,0 0 0,0 0 16,0 0-16,-1 0 0,-24 0 15,0 0-15,-25-25 16</inkml:trace>
  <inkml:trace contextRef="#ctx0" brushRef="#br0" timeOffset="51243">21769 4539 0,'-25'0'16,"-24"0"-16,24 0 0,0 25 15,-25 25-15,50-25 16,0 24-16,0 1 15,0 0-15,0 25 0,25-25 16,-25 24-16,25-24 16,-25 25-16,25-25 0,0-1 15,-25 1-15,25 0 0,-25-25 16,0 0-16</inkml:trace>
  <inkml:trace contextRef="#ctx0" brushRef="#br0" timeOffset="51807">20250 6357 0,'25'-25'0,"0"-25"16,-25 25-16,25 0 0,0 0 15,-25 1-15,-25 24 16,0 0 0,0 24-16,0 1 0,0 25 15,0 0-15,1 25 16,-1-26-16,25 26 0,25 50 16,-1-51-1,1-24-15,0 0 0,25-25 16,0 0-16,0 0 15,0 0-15,-1-25 0</inkml:trace>
  <inkml:trace contextRef="#ctx0" brushRef="#br0" timeOffset="52301">20898 6481 0,'0'-25'15,"-25"1"-15,0-1 0,0 25 16,0-25-16,0 25 15,0 0-15,0 25 16,1 0-16,-1-1 16,25 26-16,0-25 0,0 25 15,0 0-15,25 0 0,-1-26 16,1 26-16,25-25 16,-25 0-16,25 0 0,0-25 15,-25 25-15,24-25 0,-24 0 16,0-25-16,0 25 15,0-25-15,0 0 0,-25 0 16,0 0-16,-25-24 16,0 24-16,0-25 0,-25 25 15,1-25-15,-1 0 16,0 1-16,0-1 0,0 25 16,1-25-16,24 25 0,25 0 15,0 0-15,0 0 16,0 1-16,25-1 0,-1 25 15,26-25-15,-25 25 16,25-25-16,0 25 0,-25 0 16,24 0-16,-24 25 0,25 0 15,-25 0-15,-25-1 16,25 1-16,-25 25 0,0-25 16,0 25-16,0-25 0,-25 25 15,25-26-15,-25 26 16,25-25-16,0 0 15</inkml:trace>
  <inkml:trace contextRef="#ctx0" brushRef="#br0" timeOffset="52659">21421 6382 0,'25'-25'15,"-25"0"-15,0 0 16,0 0-16,-25 25 0,0 0 15,0 25 1,0 0-16,25 0 0,0 0 16,0 0-16,0 24 15,0-24-15,0 25 0,25-25 16,0 0-16,0 0 0,0 0 16,-1-25-16,1 25 15,25-25-15,-25-25 16,0 25-16,0-25 15,-25 0-15,0 0 0,0-25 16,0 25-16,0-24 0,0-1 16,-25 25-16,0 0 15,0 0-15,-25 0 0,25 0 16,-24 25-16,24 0 16,0 0-16,25 25 0,-25-25 15,25 25-15,0 0 16</inkml:trace>
  <inkml:trace contextRef="#ctx0" brushRef="#br0" timeOffset="52983">21894 6183 0,'0'-25'0,"25"25"0,-25-25 16,0 0-16,0 0 15,0 50 17,0 0-17,0 0-15,-25 0 16,0-1-16,25 1 16,-25 0-16,0-25 15,25-25 1,0 0-1,0 1 1,0-1-16,25 0 0,0 0 16,0 0-1</inkml:trace>
  <inkml:trace contextRef="#ctx0" brushRef="#br0" timeOffset="53200">22168 6058 0,'25'-25'0,"-25"50"32,0 0-32,0 0 15,0 25-15,-25-1 16,25 1-16,0 0 0,0 0 15,-25 0-15,25-1 16,0 1-16,0-25 0</inkml:trace>
  <inkml:trace contextRef="#ctx0" brushRef="#br0" timeOffset="53476">22467 6432 0,'24'-25'15,"-24"0"-15,25 0 0,0 25 16,-25 25 15,0 0-31,0 0 16,0-1-16,0 1 16,-25-25-1,25-25 1,0 1-1,0-1 1,0 0 0,0 0-1</inkml:trace>
  <inkml:trace contextRef="#ctx0" brushRef="#br0" timeOffset="53715">22691 5958 0,'0'-24'15,"0"-26"-15,-25 25 0,25 0 16,0 0-16,25 25 16,0 25-1,-1 25-15,1 0 16,25 24-16,-25 1 0,25 25 15,-25-1-15,-25-24 16,0 24-16,0 1 0,-25-50 16,-25 25-16,-25-26 0</inkml:trace>
  <inkml:trace contextRef="#ctx0" brushRef="#br0" timeOffset="54849">20624 2970 0,'0'25'31,"0"0"-15,0 25-1,0-25-15,0 25 0,0-1 16,0 26-16,25-25 15,-25 25-15,25-26 0,0 1 16,24 0-16,1 0 0,0-25 16,0-25-16,0 0 15,24 0-15</inkml:trace>
  <inkml:trace contextRef="#ctx0" brushRef="#br0" timeOffset="55216">21197 3194 0,'-25'-25'0,"0"1"0,0-1 16,25-25-16,-25 25 0,25 0 16,0 0-16,0 0 15,0 0-15,25 25 0,0-25 16,0 25-16,24 0 16,-24 0-16,25 25 0,-25 0 15,25 0-15,-25 0 0,-25 0 16,0 25-16,0 0 15,-25-26-15,0 26 0,0 0 16,-25-25-16,0 25 16,26-25-16,-26 0 0,25-25 15,0 24-15,25-48 16,25 24 0,0-25-16,25 0 0,-1 0 15,1 0-15,0 25 16,0-25-16,24 25 0,-24-25 15,0 25-15,0 0 16,0 0-16,-25 0 0,24 0 16,-24 0-16,0 0 0</inkml:trace>
  <inkml:trace contextRef="#ctx0" brushRef="#br0" timeOffset="55571">21993 3095 0,'0'-25'16,"0"0"-16,0 0 0,0 0 15,-24 0-15,-1 0 16,0 25 0,25 25-16,0 0 15,0 0-15,0 25 16,0-25-16,25 25 0,-25-26 16,25 26-16,-1-25 0,-24 0 15,25 0-15,0 0 16,0 0-16,0-25 15,0 0-15,0 0 16,-25-25-16,25 0 0,-25 0 16,0-25-16,0 0 0,0 1 15,0-1-15,-25-25 16,25 25-16,-25 0 0,0 26 16,0-26-16,0 25 15,0 25-15,0 0 16,25 25-16,0 0 15,0 0-15,25-1 16</inkml:trace>
  <inkml:trace contextRef="#ctx0" brushRef="#br0" timeOffset="55738">22392 2771 0,'25'0'15,"-25"-25"-15</inkml:trace>
  <inkml:trace contextRef="#ctx0" brushRef="#br0" timeOffset="55940">22765 2622 0,'0'-25'15,"-25"25"1,25 25 0,-24-1-16,24 26 0,0-25 15,0 25-15,0 25 16,0-26-16,0 26 0,0-25 15,0 25-15,0-25 0,0-1 16</inkml:trace>
  <inkml:trace contextRef="#ctx0" brushRef="#br0" timeOffset="56113">22990 2945 0,'24'-25'0,"1"0"15,-25 1-15,25 24 16,-25-25-16</inkml:trace>
  <inkml:trace contextRef="#ctx0" brushRef="#br0" timeOffset="56366">23139 2522 0,'0'-25'0,"0"0"0,25 0 16,0 0-1,0 25-15,0 0 0,-1 25 16,26 0-16,-25 25 0,0 0 16,25 24-16,-25-24 15,-25 50-15,0-25 0,-25-1 16,-25 1-16</inkml:trace>
  <inkml:trace contextRef="#ctx0" brushRef="#br0" timeOffset="59267">22218 4888 0,'-50'0'0,"25"0"16,0-25-16,0 25 15,0 0-15,50 0 47,0 0-47,0 0 16,0 0-16,25-25 0,-1 25 16,26 0-16,0-25 0,-1 0 15,26 25-15,0-25 16,-1 0-16,1 25 0,-25-25 15,-26 0-15,1 25 16,0-24-16,-25 24 0,-25-25 16,-25 25-1,0 0 1,0 0-16,0 0 0,0 0 16,1 0-1</inkml:trace>
  <inkml:trace contextRef="#ctx0" brushRef="#br0" timeOffset="59650">22940 4390 0,'-25'0'16,"0"0"-1,25-25-15,25 25 32,0 25-17,0-25-15,0 25 0,24-25 16,1 24-16,0-24 16,0 25-16,0 0 0,-26 0 15,26 0-15,-25 0 0,0 0 16,0 0-16,-25 0 15,0 0-15,0-1 0,-25 1 16,0 0-16,0 0 16,0 0-16,-24 0 0,24-25 15,0 25-15,-25 0 0,0 0 16,25 0-16,0-25 16,0 24-16,1 1 0,-1-25 15,0 0-15</inkml:trace>
  <inkml:trace contextRef="#ctx0" brushRef="#br0" timeOffset="60640">24384 4215 0,'25'0'16,"-25"-25"-16,0 0 15,0 1 1,-25-1 0,0 25-16,0 0 15,0 0-15,0 0 0,-24 0 0,24 25 16,-25-1-16,25 26 16,0 0-16,0 0 0,0 25 15,25-1-15,0 1 16,0 0-16,25-1 0,0 1 15,0 0-15,0-25 0,25-1 16,-25 1-16,24-25 16,1-25-16,0 0 0,0 0 15,0-25-15,-1 0 16,-24-24-16,25-26 0,0 25 16,-25-25-16,25-24 0,-50 24 15,25-25-15,-25 1 16,0 24-16,0 0 0,-25 1 15,0 24-15,-25 25 16,25 0-16,-25 0 0,0 25 16,1 25-16,-1-25 0,25 25 15,0 25-15,0-25 16,25 24-16,0-24 0,25 0 16,0 25-16,0-25 0</inkml:trace>
  <inkml:trace contextRef="#ctx0" brushRef="#br0" timeOffset="60924">25131 4215 0,'0'-25'16,"0"50"31,25 0-47,-25 0 15,0 25-15,0-25 0,0 25 16,25 24-16,-25-24 0,0 0 16,0 25-16,25-26 15,-25 1-15,0 0 0,0-25 16,25 0-16,-25 0 15</inkml:trace>
  <inkml:trace contextRef="#ctx0" brushRef="#br0" timeOffset="61270">25081 4464 0,'-50'-25'15,"26"1"-15,-1-26 16,-25 25-16,25-25 0,25 25 15,-25 0-15,25 0 0,0-25 16,25 26-16,0-1 16,0 0-16,25 25 0,-1-25 15,1 0-15,0 25 0,25 0 16,-1 0-16,-24 0 16,25 25-16,-25 0 0,0 0 15,-1 0-15,-24 24 16,0 1-16,-25 25 0,0-25 15,0 24-15,-25 1 0,0-25 16,-24 25-16,-1-26 16,-25 1-16,25-25 0,-25 25 15,26-25-15,-26-25 16,25 0-16,25 0 0,0 0 16,0-25-16,25 0 0,0 0 15</inkml:trace>
  <inkml:trace contextRef="#ctx0" brushRef="#br0" timeOffset="61826">26376 4415 0,'25'0'0,"-25"-25"16,-25 25-16,25-25 16,-25 25-16,0-25 15,0 0-15,1 25 0,-1-25 16,0 0-16,0 0 0,0 25 16,0-25-16,0 25 15,0 0-15,0 0 0,0 25 16,1 0-16,-1 0 0,0 0 15,0 0-15,25 25 16,-25-25-16,25 24 0,0-24 16,0 0-16,25 0 15,0 25-15,0-25 16,0 0-16,-1-25 0,26 0 16,-25 0-16,0 0 15,25-25-15,-25 0 0,0 0 16,0 0-16,-1 0 15,1-25-15,-25 25 0,25-24 16,-25-1-16,25 0 0,-25 0 16,0 25-16,0 0 15,0 0-15,25 25 16,-25 25-16,0 0 16,0 0-16,0 25 0,25-25 15,-25 25-15,0 0 0,25-26 16,-25 26-16,25-25 15,0 0-15,0 0 0,-1 0 16,1-25-16,0 0 16</inkml:trace>
  <inkml:trace contextRef="#ctx0" brushRef="#br0" timeOffset="62049">26824 4016 0,'0'-50'15,"-24"25"-15,24 0 16,-25 1-16,0 48 16,25 1-16,0 0 15,0 25-15,0 0 16,0 0-16,0 24 0,25-24 16,-25 25-16,0-25 0,0 0 15,25 24-15,-25-24 16,0-25-16,0 25 0,0-25 15</inkml:trace>
  <inkml:trace contextRef="#ctx0" brushRef="#br0" timeOffset="62608">26700 4415 0,'0'-25'0,"-25"-25"0,0 25 0,25 0 15,-25 25-15,25-25 16,25 0-16,25 25 15,-25 0 1,25 0-16,24 0 0,-24 0 16,25 0-16,-25 0 0,24 0 15,1 0-15,-25 0 16,0 0-16,-1-25 0,-24 25 16,0-25-16,0 0 15,-25 1-15,0-1 0,-25 0 16,0 0-16,-24 25 15,24-25-15,-25 25 16,0 0-16,25 0 0,-25 25 16,25-25-16,1 25 15,-1 0-15,0 24 0,25-24 16,0 0-16,0 25 16,0-25-16,0 0 0,25 25 15,0-25-15,-1 0 16,1-25-16,0 24 15,0-24-15,0 0 16,0 0-16,0-24 16,-25-1-16,25 25 15,0-25-15,-25 0 0,25-25 16,-1 25-16,1 0 16,-25 0-16,25 0 0,-25 0 15,25 25 1,-25 25-16,0 0 15,0 0-15,0 25 0,25-25 16,-25 25-16,25 0 16,-25-26-16,25 26 0,0-25 15,-25 0-15,25 0 0</inkml:trace>
  <inkml:trace contextRef="#ctx0" brushRef="#br0" timeOffset="67237">25455 5311 0,'0'-25'16,"25"25"-16,-25-25 16,0 0-1,25 25-15,-25-25 16,25 50 0,-25 0-1,0 0 1,0 25-16,0 0 0,0-25 15,24 24-15,-24 1 16,0 0-16,0 0 0,0 0 16,0-25-16,0 24 0,0-24 15,0 0-15,0 0 16</inkml:trace>
  <inkml:trace contextRef="#ctx0" brushRef="#br0" timeOffset="67595">25280 5734 0,'-24'0'0,"48"0"32,26 0-17,-25 0-15,25 0 16,-25 0-16,25 25 15,0-25-15,-1 0 0,1 0 16,-25 25-16,25-25 0,-25 0 16,0 0-16,0-25 15,-1 25 1,-24-25-16,0 0 16,0 1-1,0-1 1,-24 25-1,-1 0-15,25 25 16,-25-25-16,25 24 16,-25 1-16,25 0 0,0 0 15</inkml:trace>
  <inkml:trace contextRef="#ctx0" brushRef="#br0" timeOffset="68088">24583 6481 0,'0'-25'15,"0"1"-15,0-1 16,0 0-16,0 0 0,0 0 15,0 0-15,-25 25 16,25-25-16,-25 25 16,1 25-16,-1-25 0,25 25 15,-25 0-15,0 0 16,0 0-16,25 0 0,0 24 16,0-24-16,0 0 15,0 0-15,25 0 0,0 0 16,25 0-16,-26-25 0,1 0 15,25 0-15,-25 0 16,0-25-16,25-25 16,-25 25-16,0 0 0,-25-25 15,0 1-15,0-1 16,0 25-16,-25-25 0,25 0 16,-25 1-16,0 24 15,0 0-15,0 25 0,0 0 16,0 0-16,0 25 15,0-25-15,25 25 0,-24-1 16,24 1-16,0 0 0,24 0 16,1 0-16</inkml:trace>
  <inkml:trace contextRef="#ctx0" brushRef="#br0" timeOffset="68555">25031 6232 0,'25'-25'0,"-25"1"31,0 48-15,0 1-16,0 0 16,0 0-16,25 25 0,-25-25 15,25 25-15,0-1 0,-25 1 16,25 0-16,-25 0 15,25-25-15,-25 25 0,25-26 16,-25 1-16,0 0 16,-25-50-1,0-24 1,25 24-16,-25-25 16,0 0-16,0 0 0,25-24 15,-25 24-15,0-25 16,25 25-16,0 0 0,0 1 15,0-1-15,25 25 0,0 25 16,25-25-16,-25 25 16,25 0-16,0 25 0,-26 0 15,26 0-15,-25 0 16,0 0-16,-25-1 0,0 26 16,0-25-16,-25 0 0,-25 0 15,25 0-15,-24-25 16,-1 25-16,25-25 0,-25 0 15,25 0-15</inkml:trace>
  <inkml:trace contextRef="#ctx0" brushRef="#br0" timeOffset="68933">25579 6307 0,'0'25'15,"25"-25"32,0 0-47,0 0 0,0-25 16,0 25-16,0 0 0,25-25 16,-26 25-16,1-25 15,0 25-15,0-25 0,-25 0 16,0 1-16,0-1 0,0 0 15,-25 0 1,0 25-16,0-25 0,1 25 16,-26 0-16,25-25 15,0 25-15,0 0 0,0 25 16,25 0-16,-25-25 16,25 50-16,0-25 0,25-1 15,0 26-15,-25-25 0,50 25 16,-25-25-16,25 0 15,-1 0-15,-24-25 0</inkml:trace>
  <inkml:trace contextRef="#ctx0" brushRef="#br0" timeOffset="69305">26102 6183 0,'-25'-25'0,"25"0"16,0 0-16,0 0 15,25 25 17,-25 25-32,25 0 0,-25 0 15,0 0-15,0-1 0,0 1 16,0 0-16,0 0 16,0 0-16,25-50 46,-25 0-46,25 0 16,0 0-16,0 1 16,25-26-16,-26 25 0,26 25 15,-25-25-15,0 25 16,25 0-16,-25 0 0,0 25 16,-25 0-16,25 0 15,-25 24-15,0-24 0,24 25 16,-24 0-16,0-25 0,0 0 15,0 0-15</inkml:trace>
  <inkml:trace contextRef="#ctx0" brushRef="#br0" timeOffset="69839">27223 6232 0,'25'0'16,"-25"-25"-16,0 1 15,0-1-15,0 0 0,0 0 16,-25 0-16,0 0 0,0 0 16,0-25-16,0 25 15,0 1-15,0-1 0,-24 25 16,24 0-16,0 0 15,-25 0-15,25 25 0,0-1 16,0 1-16,0 25 0,1-25 16,24 25-16,0-25 15,0 25-15,0-26 0,24 1 16,1 0-16,0 0 16,0 0-16,0-25 0,0 0 15,0 0-15,0-25 0,25 0 16,-26 0-16,1 0 15,0-24-15,0-1 0,0 0 16,0 0-16,0 0 0,-25 1 16,0-26-16,25 25 15,-25 0-15,0 1 0,0 24 16,0 0-16,0 50 16,-25 0-1,25 24-15,0 1 0,0 0 16,0 0-16,0 0 15,0 24-15,25-24 0,0 0 16,0 0-16,-1-1 16,1 1-16,0-25 0</inkml:trace>
  <inkml:trace contextRef="#ctx0" brushRef="#br0" timeOffset="70306">27771 6058 0,'0'-25'0,"0"0"16,-25 0-16,25 0 16,-25 1-16,0-1 15,0 0-15,0 0 0,0 0 16,0 25-16,0 0 0,1-25 16,-1 25-16,-25 0 0,25 25 15,0 0-15,0 0 16,25 0-16,-25 0 0,25-1 15,0 26-15,0-25 16,0 0-16,0 0 0,25 0 16,0 0-16,0 0 15,0 0-15,25-25 0,-25 0 16,-1 0-16,26 0 0,-25-25 16,0 25-16,0-25 15,0 0-15,-25 0 0,25 0 16,-25-25-16,0 25 0,0 0 15,0-24-15,0 24 16,0 0-16,0 50 16,-25 0-1,25 0-15,0-1 16,0 26-16,25-25 0,-25 25 16,25 0-16,-25 0 15,25-26-15,-1 26 0,-24-25 16,25 0-16,0-25 0,0 0 15</inkml:trace>
  <inkml:trace contextRef="#ctx0" brushRef="#br0" timeOffset="70512">28045 5784 0,'0'-50'15,"0"25"-15,0-24 0,0 24 16,0 50 15,0 24-31,0 1 0,25 50 16,-25-50-1,24 24-15,-24-24 0,25 0 16,-25 0-16,0 0 16,0-26-16,0 1 0</inkml:trace>
  <inkml:trace contextRef="#ctx0" brushRef="#br0" timeOffset="71022">28045 6083 0,'0'-25'0,"0"-25"0,-25 25 15,25 0-15,0 1 0,25 24 16,0-25-16,-1 25 16,26-25-16,-25 25 15,25 0-15,0 0 16,0 0-16,-1 0 0,1 0 15,0 0-15,0 0 0,-25 0 16,0 0-16,-1-25 16,1 25-16,-25-25 0,0 0 15,-25 0 1,1 25-16,-1-25 0,0 25 16,-25 0-16,25 0 0,-25 0 15,25 25-15,-24 0 16,24 0-16,0 0 0,0 0 15,25 0-15,-25 24 16,25-24-16,0 0 0,25 0 16,-25 0-16,25-25 0,0 25 15,0-25-15,-1 0 16,1 0-16,0 0 0,0 0 16,0 0-16,-25-25 15,25 0-15,0 25 0,-25-25 16,25 0-16,0 0 0,-25 1 15,0-1-15,25 0 16,-25 0-16,24 50 31,-24 0-31,0 0 0,0 24 16,0 1-16,25 0 0,-25 0 16,0 24-16,25-24 15,-25 0-15</inkml:trace>
  <inkml:trace contextRef="#ctx0" brushRef="#br0" timeOffset="93340">1574 11138 0,'0'-25'0,"0"0"16,0 0-16,0 0 0,-25 25 16,25-24-16,0-1 15,0 0 1,0 50 0,0 0-1,0-1-15,25 26 16,-25-25-16,0 25 15,0 0-15,25 0 0,-25-1 16,0 1-16,0 0 16,0-25-16,0 0 0,0 0 15,0 0-15,-25-25 0,0-25 32,25 0-32,0 0 0,-25-25 15,25-25-15,-25 1 16,25-1-16,0-25 0,0 26 15,0-26-15,0 0 16,25 26-16,0-1 0,0 25 16,25 0-16,-25 1 0,24 49 15,1 0-15,0 0 16,-25 49-16,25-24 0,-25 25 16,24 25-16,-24-25 0,0 24 15,0 1-15,0 0 16,0-25-16,-25 24 0,25-24 15,-25 25-15,0-25 0,0-26 16,0 26-16,0-25 16,0 0-16</inkml:trace>
  <inkml:trace contextRef="#ctx0" brushRef="#br0" timeOffset="94512">1698 11088 0,'-25'-25'0,"1"0"15,24 1 17,24 24-17,1-25-15,25 25 0,0 0 16,0-25-16,0 25 0,-1-25 16,1 0-16,0 25 15,0-25-15,-25 25 0,0-25 16,-1 0-16,1 25 15,-25-25-15,0 0 0,0 1 16,0 48 15,0 1-15,0 0-16,0 0 16,25 25-16,-25 0 0,25-25 15,-25 24-15,25 1 0,0 0 16,-25 0-16,0-25 15,25 25-15,-25-26 0,0 1 16,0 0-16,-25-25 31,25-25-31,0-24 16,-25 24-16,25-25 16,-25 0-16,0-25 0,0 1 15,25-1-15,-25 0 0,25 25 16,0-24-16,0 24 15,0 0-15,25 0 0,0 25 16,0 0-16,0 25 16,25 0-16,-25 0 0,25 0 15,-1 25-15,1 0 0,0 0 16,-25 0-16,25 0 16,-25 0-16,0 25 0,-25-25 15,0 0-15,0-1 16,0 1-16,-25 0 0,25 0 15,-25 0-15,0 0 0,0-25 16,0 25-16,0-25 16,0 0-16,25-25 15,0 0 1,0 0-16,0 0 0,25 0 16,0 0-16,-25 1 0,25-1 15,0 0-15,0 25 16,0 0-16,-25-25 0,25 25 15,-25 25 17,0 0-1,-25 0-15,25-1 15,-25 1 0,0-25-15,0 0 15,50 0 16,0 0-32,0 0 1,0 0-16,-1 0 16,26 0-16,-25 0 15,25 0-15,-25 0 0,25 0 16,-25 25-16,24 0 16,-24 0-16,0 0 0,0 0 15,-25 25-15,0-25 0,0 24 16,0-24-16,-25 25 15,-25-25-15,1 0 0,24 0 16,-50 25-16,25-26 16,-25-24-16,26 25 0,-26-25 15,25 0-15,-25 0 0,50 0 16,-24-25-16,24-24 16,25 24-16,0-25 0</inkml:trace>
  <inkml:trace contextRef="#ctx0" brushRef="#br0" timeOffset="95003">3267 10640 0,'0'25'47,"0"0"-31,25 0-16,-25 0 0,25 0 15,0 24-15,-25-24 16,25 0-16,-25 0 0,0 0 16,0 0-16,0 0 0,0 0 15,0 0 1,0-50-1,-25 25-15,25-25 16,0 0-16,-25 0 0,25-25 16,-25 0-16,25 1 0,-25-1 15,25 0-15,0-25 16,0 25-16,0 1 0,0-1 16,25 25-16,0-25 15,0 50-15,25 0 0,-25 0 16,24 0-16,1 50 0,25-25 15,-25 25-15,-1-1 16,1-24-16,0 50 0,0-25 16,0 0-16,-25-25 0,0 24 15,-1 1-15,-24-25 16,0 25-16,-24-25 0,-1-25 16</inkml:trace>
  <inkml:trace contextRef="#ctx0" brushRef="#br0" timeOffset="95165">3292 10814 0,'0'-25'15,"0"1"-15,0-1 0,25 25 16,0-25-16,25 0 16,-25 0-16,49 0 0,-24 0 15,25 25-15,-1-25 0,1 0 16,0 0-16</inkml:trace>
  <inkml:trace contextRef="#ctx0" brushRef="#br0" timeOffset="95621">4064 10316 0,'-25'0'0,"25"-25"16,-25 25-16,0-25 15,25 50 16,25 0-31,-25 0 0,25 0 16,0 25-16,0 0 16,0 24-16,0-24 0,0 0 15,0 25-15,-1-25 0,1-1 16,0 1-16,0 0 16,0-25-16,-25 25 0,25-25 15,-25-1 1,0-48-1,-25-1-15,0 0 0,0-25 16,0 0-16,0-25 16,1 1-16,-1-1 0,0 0 15,25 1-15,-25 24 16,25-25-16,0 25 0,0 0 16,25 1-16,0 24 0,0 0 15,-1 25-15,26 0 16,0 0-16,0 25 0,0 0 15,-1 24-15,1-24 16,0 25-16,-25 0 0,0 0 16,-25 0-16,-25-26 15,0 26-15,-25 0 0,-24-25 16,-26 25-16,0-25 0</inkml:trace>
  <inkml:trace contextRef="#ctx0" brushRef="#br0" timeOffset="97034">1300 12483 0,'25'0'16,"0"0"-1,-25-25 1,25 25 0,0-25-16,-1 0 31,-24 0-31,-24 25 16,-1 0-1,0 0-15,0 0 0,-25 0 16,0 0-16,0 25 15,25 0-15,-24 0 0,-1 0 16,0 25-16,25-1 0,0-24 16,25 25-16,0 0 0,0 0 15,0-1-15,25-24 16,0 25-16,25-25 0,0 0 16,24 0-16,-24 0 15,25-25-15,-25 0 0,0-25 16</inkml:trace>
  <inkml:trace contextRef="#ctx0" brushRef="#br0" timeOffset="97243">1200 12757 0,'-50'25'0,"1"-25"15,24 24-15,50-24 31,24 0-15,-24-24-16,25 24 16,0 0-16,0-25 0,25 25 15,-26-25-15,1 25 0,0-25 16,0 25-16</inkml:trace>
  <inkml:trace contextRef="#ctx0" brushRef="#br0" timeOffset="97737">1922 12533 0,'0'-25'0,"25"0"16,-25 0-16,25 0 16,-25 0-16,25 0 0,-25 0 15,-25 25 1,0 0-16,0 0 0,1 0 15,-1 0-15,-25 25 16,25 0-16,-25-25 0,25 25 16,-25 0-16,50 25 0,0-25 15,0-1-15,0 1 16,25 0-16,0 25 0,25-25 16,0 0-16,0 0 15,-1 0-15,-24 0 0,25-1 16,-25 1-16,0-25 0,-25 25 15,0 0-15,0 0 16,-25 0-16,0-25 16,-25 25-16,25-25 0,1 0 15,-26-25-15,25 25 16</inkml:trace>
  <inkml:trace contextRef="#ctx0" brushRef="#br0" timeOffset="97956">2445 12782 0,'0'24'15,"-25"-24"17,25 25-1,0 0-31,0 0 15,0 0-15,0 0 16,0 0-16,25-25 16</inkml:trace>
  <inkml:trace contextRef="#ctx0" brushRef="#br0" timeOffset="98304">2993 12259 0,'0'-25'0,"-25"0"32,0 25-32,1 0 0,-1 0 15,0 0-15,-25 0 16,25 0-16,0 0 0,0 25 15,0-25-15,25 25 0,-25 0 16,25-1-16,-24 1 16,24 25-16,0 0 0,0-25 15,24 25-15,-24-1 16,50 1-16,-25-25 0,25 25 16,0-25-16,24 0 0,-24-25 15,0 25-15,0-25 16,0 0-16,-1-25 0,-24 25 15,0-25-15</inkml:trace>
  <inkml:trace contextRef="#ctx0" brushRef="#br0" timeOffset="98448">3118 12582 0,'-25'-25'0,"-25"1"16,0 24-16,0 0 0,26 0 16,-1-25-16,0 25 15,25-25 1,25 25-16,24 0 15,1-25-15,-25 25 16,25-25-16,0 0 0</inkml:trace>
  <inkml:trace contextRef="#ctx0" brushRef="#br0" timeOffset="98809">3342 12234 0,'0'-25'16,"25"25"-16,0 0 16,-25-25-16,49 25 0,-24-25 15,25 25-15,0-25 0,-25 25 16,25-25-16,-1 25 16,1 0-16,-25-25 0,0 25 15,0 0-15,0 0 0,-50 0 31,0-25-31,0 25 0,-25 0 16,25 0-16,-24 0 16,24 25-16,-25-25 0,25 25 15,0-25-15,25 25 0,0 0 16,0 0-16,0 25 16,25-25-16,0 24 0,0 1 15,0 0-15,25-25 0,-26 25 16,1-25-16,0 24 15,0-24-15,-25 0 0</inkml:trace>
  <inkml:trace contextRef="#ctx0" brushRef="#br0" timeOffset="99021">4363 12408 0,'-25'0'16,"0"0"-16,0 25 15,0 0 1,25 0-16,0 0 0,0 0 16,25-1-16,-25 1 0,25 0 15</inkml:trace>
  <inkml:trace contextRef="#ctx0" brushRef="#br0" timeOffset="99440">4960 11860 0,'-24'0'16,"24"-25"-16,-25 25 0,25-25 16,-25 25-16,25-25 15,25 50 1,0 0-16,-25 0 16,24 0-16,1 25 15,0-25-15,0 25 0,0-1 16,0 1-16,-25 0 15,25-25-15,-25 25 0,0-25 16</inkml:trace>
  <inkml:trace contextRef="#ctx0" brushRef="#br0" timeOffset="99716">4761 12010 0,'-50'-50'0,"26"0"0,-1 0 15,0 0-15,25 1 0,0 24 16,25 0-16,0 25 16,24 0-16,1 0 0,25 25 15,24-25-15,-24 25 0,25-1 16,-25 1-16,-1 25 16,1-25-16,-25 0 0,-25 0 15,-25 25-15,0-25 16,-25 24-16,-25-24 0,-25 0 15,1 25-15,24-25 0,-50 0 16,50-25-16,-24 25 16,24-25-16,25 0 0</inkml:trace>
  <inkml:trace contextRef="#ctx0" brushRef="#br0" timeOffset="99957">5832 11512 0,'25'0'0,"-25"-25"16,-25 25-16,-25 0 15,0 25-15,1-1 16,-1 1-16,0 0 0,0 0 16,25 25-16,0-25 15,25 25-15,0-1 0,25-24 16,25 0-16,-25 25 0,25-25 15,0-25-15,24 25 16,-24-25-16,0 0 0,-25 0 16</inkml:trace>
  <inkml:trace contextRef="#ctx0" brushRef="#br0" timeOffset="100094">5633 11835 0,'-50'0'16,"25"0"-16,0-25 0,0 25 15,50-25 1,0 25 0,0-24-16,25-1 0,0 25 15</inkml:trace>
  <inkml:trace contextRef="#ctx0" brushRef="#br0" timeOffset="100484">6106 11512 0,'0'-25'0,"0"0"16,0 0-1,0 0-15,0 50 32,0 0-32,0 25 15,0-26-15,0 26 0,0-25 16,25 25-16,-25 0 16,25-25-16,0 24 0,-25-24 15,0 0-15,25 0 0,-25 0 16,0 0-16,-25-50 31,25 0-15,-25 0-16,25 0 0,-25-24 15,25 24-15,0-50 0,0 25 16,0-25-16,0 26 16,0-26-16,25 25 0,0 0 15,24 1-15,-24 24 16,25 0-16,0 25 0,0 0 15,-25 25-15,0 0 0,0 24 16,-1 1-16,-24 0 16,-24 0-16,-1 0 0,0-1 15,-25 1-15,-25 0 16</inkml:trace>
  <inkml:trace contextRef="#ctx0" brushRef="#br0" timeOffset="101439">4936 12956 0,'0'-25'0,"0"-25"0,0 25 15,0-25-15,0 1 0,0 24 16,0 0-16,0 0 16,0 0-16,0 50 31,0 0-31,0 0 0,0 25 15,0-1-15,0 1 0,0 25 16,0-25 0,24-1-16,-24 1 0,0 0 0,0-25 15,0 0-15,25 0 0,-25 0 16,0-50 0,0 0-1,0-25-15,0 0 16,0 0-16,0-24 0,0 24 15,0-25-15,0 1 16,25 24-16,-25 0 0,0 0 16,25 25-16,-25 0 15,25 25-15,-25 25 16,0 0 0,25 0-16,-25 0 0,0 0 15,0 0-15,25-25 16,-25 25-16,25-25 31,0-25-31,-25 0 16,25 0-16,0 0 15,24 0-15,-24 0 0,25 25 16,0-25-16,0 25 16,-25 25-16,-1 0 15,-24 0-15,25 0 0,-25 0 16,25 0-16,-25 25 0,0-26 15,0 1-15,0 0 16</inkml:trace>
  <inkml:trace contextRef="#ctx0" brushRef="#br0" timeOffset="101907">5882 12508 0,'0'-25'15,"25"25"-15,-50 0 16,0 0-16,0 25 16,0 0-1,25-1-15,0 1 0,0 0 16,0 25-16,0-25 0,0 0 16,0 25-16,25-25 15,-25-1-15,0 1 0,25 0 16,-25 0-16,0 0 15,-25 0-15,0-25 16,0-25 0,0 25-16,25-25 15,0 0-15,-25-25 0,25 26 16,25-101 0,-25 75-16,25 0 0,0-24 15,-25 24-15,50 0 0,-25 25 16,0 0-16,0 0 15,0 25-15,24 0 0,-24 25 16,0 0-16,0 0 16,0 0-16,-25 0 0,0 0 15,0 25-15,0-25 0,0-1 16,-25 1-16,0 0 16,-25 0-16,25-25 0,-24 25 15,24-25-15,-25 0 16</inkml:trace>
  <inkml:trace contextRef="#ctx0" brushRef="#br0" timeOffset="102163">6455 12358 0,'25'0'0,"-1"0"15,1-25-15,-50 25 16,-24 0-16,24 0 15,-25 0-15,0 0 16,25 25-16,-25 0 0,25 0 16,1 0-16,-1 25 0,25-25 15,0 24-15,0-24 16,25 25-16,-1-25 0,1 0 16,50 0-16,-25 0 15,25-25-15,-1 0 0,101-25 16</inkml:trace>
  <inkml:trace contextRef="#ctx0" brushRef="#br0" timeOffset="102793">6654 10964 0,'-199'-25'0,"-50"0"16,-25 25-16,0 0 15,-25 0-15,0 25 0,-50 25 16,1-1-16,-51 26 0,1 25 16,0-1-16,-1 26 15,-24 24-15,24-24 0,26 49 16,49-24-16,25-1 15,25 0-15,75 1 0,25-1 16,49 1-16,26-26 16,49 25-16,25 1 0,25-26 15,25 1-15,25-1 16,49-24-16,1 0 0,49-1 16,26-24-16,24-25 0,25 0 15,50-1-15,0 1 0,50-25 16,24 0-16,1 0 15,24-25-15,1 0 0,24 0 16,-24 0-16,-26-25 16,-24 0-16,-25-25 0,0 0 15,-50-49-15,0-1 0,-25-24 16,-25-26-16,0 1 16,-49-25-16,24-26 0,-49 1 15,-1 0-15,-24 25 16,-26-26-16,1 51 0,-50-25 15,0 24-15,-50 1 0,-25 24 16,0 1-16,-49 24 16,-26 1-16,-24-1 0,-25 25 15,-1 1-15,1 24 16,-25 25-16,24-25 0,1 25 16,25 25-16,-1 0 0,1 0 15,49 0-15,-24 25 16,49 0-16,25-25 0</inkml:trace>
  <inkml:trace contextRef="#ctx0" brushRef="#br0" timeOffset="103713">2221 11835 0,'0'-25'16,"-25"0"-16,25 1 16,25 24-16,25 0 0,25 0 15,-1 0-15,51 24 16,24 26-16,51 0 0,24 25 15,0 0-15,25-1 16,25 26-16,0-1 0,-25 1 16,0 0-16,0-1 0,-25-24 15,-25 0-15,0-1 16,-49-24-16,-26 0 0,-24-25 16,-1 0-16,-49 0 15,0 0-15,-25-25 0,0 0 16,0-25-16,0 0 15,-25 0 1,25 0-16,-25 0 0,0 0 16,-25 0-16</inkml:trace>
  <inkml:trace contextRef="#ctx0" brushRef="#br0" timeOffset="104144">5732 11088 0,'0'-25'15,"0"0"-15,-24 25 16,-1 0-16,0 0 0,-25 25 15,0 25-15,-25 0 0,-24 25 16,-26 24-16,1 1 0,-26 24 16,1 26-16,-25-26 15,-1 26-15,-24-1 0,0 1 16,0-1-16,-1 0 16,1 1-16,-25-1 0,50 1 15,0-26-15,24 1 0,26-1 16,-1-49-16,50 0 15,26-1-15,-1-49 0,25 0 16,25 0-16,-25-25 16,25-25-1,25 0 1,-25 0 0,0 0-1</inkml:trace>
  <inkml:trace contextRef="#ctx0" brushRef="#br0" timeOffset="107347">12630 12856 0,'25'0'0,"0"-25"16,0 25-16,0-25 16,0 25-16,-25-24 15,0-1 1,-25 25-16,0-25 15,0 25-15,0 0 0,-25 25 16,1 0-16,-26-1 16,25 1-16,-25 25 0,26 0 15,-26 25-15,25-1 16,0-24-16,25 25 0,0 0 16,25-1-16,0-24 0,0 0 15,0 0-15,25 0 16,25-26-16,0 1 0,25 0 15,-1-25-15,1 0 0,25 0 16,-1-25-16,1 0 16,0-24-16,-26 24 0,1-25 15</inkml:trace>
  <inkml:trace contextRef="#ctx0" brushRef="#br0" timeOffset="107780">13103 12856 0,'-24'-25'15,"-1"25"1,25 25 0,0 0-16,0 0 0,0 0 15,25 25-15,-25 0 16,0-1-16,0 1 0,24 25 16,-24-25-16,0 0 15,0-1-15,0 1 0,0 0 16,0-25-16,0 0 0,0 0 15,0-50 17,0 0-32,-24 0 15,24-25-15,0-25 0,0 1 16,0-1-16,0-25 16,-25 26-16,25-26 0,0 25 15,25 1-15,-1-1 0,1 25 16,0 25-16,25 0 15,0 25-15,0 0 0,24 25 16,-24 0-16,25 25 16,-25 0-16,-1 24 0,1 1 15,0 0-15,-25-25 0,0 24 16,0 1-16,0-25 16,-25 0-16,0 0 0,0-1 15,-25-24-15,0 0 16</inkml:trace>
  <inkml:trace contextRef="#ctx0" brushRef="#br0" timeOffset="107954">13029 13180 0,'0'-25'16,"0"0"-1,25 25-15,0-25 16,-1 0-16,26 25 0,0-25 15,25 1-15,-1-1 0,1 0 16,25 25-16,-26-25 16</inkml:trace>
  <inkml:trace contextRef="#ctx0" brushRef="#br0" timeOffset="108378">13875 12757 0,'-25'-25'0,"1"0"16,-1 25-16,25-25 0,-25 0 15,25 50 17,25 0-32,0 25 0,-1-25 15,1 49-15,0-24 16,0 25-16,0-25 0,-25 24 16,0 1-16,25-25 15,-25 0-15,0-1 0,0-24 16,0 0-16,0 0 0,0-50 31,-25 0-31,25 0 16,-25-49-16,0 24 15,0-25-15,0 0 0,1-24 16,24-1-16,-25 1 0,25 24 16,0 0-16,25 1 15,-1-1-15,1 50 0,0-25 16,25 50-16,0 0 0,0 0 15,0 25-15,-1 0 16,1 0-16,-25 25 0,25-1 16,-50 1-16,0 0 15,-25-25-15,0 25 0,-25-25 16,-24 24-16,-1-24 16,0 0-16</inkml:trace>
  <inkml:trace contextRef="#ctx0" brushRef="#br0" timeOffset="108980">14498 12035 0,'-75'0'0,"-24"0"15,-26 0-15,1 0 16,-26 0-16,-24 0 0,-25 24 15,-1 1-15,-24 0 0,-25 0 16,25 25-16,-25 0 16,0 24-16,25 1 0,25 25 15,0 24-15,24 26 0,26-1 16,24 25-16,51-24 16,-1 24-16,50 0 0,25 1 15,25-26-15,50 1 16,24-26-16,26 1 0,24-26 15,26-24-15,24 0 16,25-26-16,25 1 0,25-50 16,0 0-16,0-25 15,0-24-15,24-26 0,1 0 16,-25-25-16,-25-24 0,0-1 16,-25-49-16,-49 0 15,-1 0-15,-50-26 0,-49 1 16,-25 25-16,-50-25 0,-25 24 15,-50 26-15,-49-1 16,-51 51-16,-24-1 0,-50 26 16,-25-1-16,-24 50 0,-26 25 15,0 0-15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7:50.505"/>
    </inkml:context>
    <inkml:brush xml:id="br0">
      <inkml:brushProperty name="width" value="0.05" units="cm"/>
      <inkml:brushProperty name="height" value="0.05" units="cm"/>
      <inkml:brushProperty name="color" value="#ED1C24"/>
      <inkml:brushProperty name="fitToCurve" value="1"/>
    </inkml:brush>
  </inkml:definitions>
  <inkml:trace contextRef="#ctx0" brushRef="#br0">2241 1644 0,'0'-25'15,"-25"25"-15,25-25 16,25 50 0,0 0 15,-25-1-31,0 1 16,0 0-1,0 0-15,0 0 0,0 25 16,0-25-16,0 0 0,0 24 15,-25-24-15,25 25 16,0-25-16,0 0 0,0 25 16,0-25-16,0 0 15,0-1-15,0 1 16,0 0-16</inkml:trace>
  <inkml:trace contextRef="#ctx0" brushRef="#br0" timeOffset="414">2216 1743 0,'-25'-25'0,"-25"0"16,25 0-16,-24 1 0,24-26 15,0 0-15,0 0 0,25 0 16,0-24-16,25 24 16,0 0-16,24-25 0,1 26 15,25-1-15,0 0 16,-1 25-16,26 0 0,-25 25 15,-26 0-15,1 25 0,0 0 16,0 25-16,-50 24 16,0-24-16,0 25 0,0 0 15,-25-1-15,0 1 0,0 0 16,-25-1-16,1-24 16,24 0-16,-25-25 0,0 25 15,25-25-15,-25-25 16,1 0-16,24 0 15</inkml:trace>
  <inkml:trace contextRef="#ctx0" brushRef="#br0" timeOffset="815">2614 1893 0,'25'-25'31,"0"25"-15,25 0-16,0 25 16,0-1-1,-26 1-15,1-25 0,0 25 16,0 25-16,-25-25 0,0 0 15,0 0-15,0 0 16,0 0-16,-25-1 0,0 1 16,0-25-16,1 25 15,-1-25-15,0 0 0,0-25 16,25 0-16,0 1 16,0-1-16,25 0 15,0-25-15,0 25 0,-1 0 16,1 0-16,25 0 15,-25 0-15,0 25 0,25 0 16,-25 0-16</inkml:trace>
  <inkml:trace contextRef="#ctx0" brushRef="#br0" timeOffset="1165">3212 1942 0,'25'0'0,"0"-25"15,-25 1-15,-25 24 32,0 0-17,0 0-15,0 24 0,25 1 16,-25-25-16,0 25 16,25 0-16,0 25 0,0-25 15,0 0-15,0 0 16,25 0-16,0-1 0,0 1 15,0 0-15,0-25 0,25 0 16,-25 0-16,0 0 16,24-25-16,-24 0 0,-25 1 15,25-1-15,-25 0 16,0 0-16,-25 0 0,25 0 16,-25 0-16,0 0 15,-24 25-15,24-25 0,0 25 16,0 0-16,0 0 15</inkml:trace>
  <inkml:trace contextRef="#ctx0" brushRef="#br0" timeOffset="1663">3785 1893 0,'0'-25'31,"-25"25"-31,0-25 16,0 25-16,-25 0 15,25 0 1,0 0-16,1 25 0,24 0 16,-25-1-16,0 1 15,25 0-15,0 0 0,0 0 16,0 0-16,0 0 0,25 0 15,0 0-15,-25 0 16,49-25-16,-24 0 0,0 0 16,25 0-16,-25 0 0,25-25 15,-25 0-15,-1 0 16,26-25-16,-50 0 0,25 0 16,-25 1-16,0-26 15,0 0-15,0 1 0,-25-1 16,0 25-16,0-25 15,25 26-15,-24 24 0,24 0 16,-25 0-16,25 50 16,0 0-16,0 24 15,0 1-15,0 25 0,0 0 16,25-1-16,-25 1 16,24 0-16,1-1 0,0-24 15,0 25-15,0 0 0,0-26 16,-25-24-16,25 25 15</inkml:trace>
  <inkml:trace contextRef="#ctx0" brushRef="#br0" timeOffset="4237">1245 3636 0,'-25'0'31,"25"25"16,0 0-47,0-1 0,0 26 16,25 0-16,-25 0 0,0 0 15,0-1-15,0-24 16,25 25-16,-25 0 0,0-25 16,0 0-16,0 0 15,-25-25-15,0-25 16,25 0-16,0-50 15,-25 25 1,25 1-16,0-26 0,0 25 16,0-25-16,0 26 0,0-1 15,0 0-15,0 0 16,25 25-16,-25 0 16,25 25-16,0 0 0,0 0 15,-1 25-15,1 0 0,0 0 16,0 0-16,0 0 0,-25 25 15,0-25-15,0-1 16,0 26-16,-25-25 0,0 0 16,0 0-16,0 0 15,1-25-15,-1 25 0,0-25 16</inkml:trace>
  <inkml:trace contextRef="#ctx0" brushRef="#br0" timeOffset="4448">1593 3636 0,'25'0'0,"-25"25"32,0 0-17,0-1-15,25 1 16,-25 25-16,25-25 15,0 25-15,-25 0 0,25-1 16,-25 1-16,25 0 16,-25 0-16</inkml:trace>
  <inkml:trace contextRef="#ctx0" brushRef="#br0" timeOffset="5743">3536 3461 0,'0'-25'15,"-25"25"1,0 0 15,25 25-31,0 0 16,0 0-16,0 0 0,0 0 15,0 25-15,0-25 16,-25 25-16,25-1 0,0 1 16,-25 0-16,25-25 15,0 25-15,0-25 0,0-1 16,0 1-16,0 0 0,0 0 15,25-25-15,0 25 16,25-25-16,-25 25 0,24-25 16,1 0-16,25 25 15,-25-25-15,0 0 0,-1 25 16,1-25-16,-25 0 0,0 0 16</inkml:trace>
  <inkml:trace contextRef="#ctx0" brushRef="#br0" timeOffset="6206">4183 3835 0,'0'-25'0,"-25"0"15,25 0 1,-25 25-1,25-25 1,-25 25-16,1 0 16,-1 25-16,0 0 15,0 0-15,0 0 16,25 0-16,-25 0 16,25 0-16,0 0 0,0-1 15,0 1-15,0 0 16,25 0-16,0-25 15,0 0-15,0 0 0,0-25 16,-1 25-16,1-25 16,0 0-16,0 25 0,0-24 15,0-1-15,-25 0 0,25 0 16,-25 0-16,0 0 16,25 25-16,-25 25 31,0 0-31,0 0 15,0 0-15,0 0 0,25-1 16,0 1-16,-25 0 16,25-25-16,-1 0 0</inkml:trace>
  <inkml:trace contextRef="#ctx0" brushRef="#br0" timeOffset="6633">4557 3661 0,'0'-25'0,"-25"0"16,25 0-16,-25 25 16,25 25-1,0 25-15,0-25 16,0 24-16,0 1 0,25 0 16,-25 25-16,25-26 15,-25 1-15,25 25 0,-25-25 16,0 0-16,0-1 15,0 1-15,25-25 0,-25 0 16,0 0-16,0-50 16,-25 0-1,25-25-15,0 0 0,0 1 16,0-1-16,0 0 16,25-25-16,-25 26 0,24 24 15,1-25-15,-25 25 0,25 0 16,0 25-16,0 0 15,0 0-15,0 25 0,0 0 16,-25 0-16,0 0 16,0 0-16,0-1 0,-25-24 15,0 25-15,0 0 0,-25-25 16,25 0-16,0 0 16,-24 0-16,24 0 0,0-25 15</inkml:trace>
  <inkml:trace contextRef="#ctx0" brushRef="#br0" timeOffset="6991">5030 3536 0,'0'-25'0,"-25"25"16,25-25-16,-25 25 16,25 25-1,0 0 1,0 25-16,0-25 0,0 25 15,25-1-15,-25 1 0,25 0 16,0 0-16,0 0 16,-25-1-16,25 1 0,-1 0 15,-24-25-15,0 0 16,25 0-16</inkml:trace>
  <inkml:trace contextRef="#ctx0" brushRef="#br0" timeOffset="7448">5105 3810 0,'-25'0'16,"0"-25"-16,0 25 0,0 0 15,25 25 1,-25-25-16,25 25 16,25-25-16,0 0 15,25 0-15,-1 0 0,1 0 16,0-25-16,0 25 0,0 0 15,-1-25-15,1 25 16,0 0-16,-25-25 0,0 25 16,-50 0 15,0 0-31,0 25 0,0-25 16,0 25-16,0 0 15,25 0-15,0 0 16,0 0-16,25 0 0,-25-1 15,25-24-15,0 25 16,0 0-16,25-25 0,-25 25 16,0-25-16,0 0 15,0 0-15,-1 0 0,1-25 16,0 0-16,-25 0 16,0 1-16,0-1 15,-25 0-15,25 0 0,-25 0 16,25 0-16,-24 0 15,-1 25-15,0-25 0,0 25 16,0 0-16,0 25 16</inkml:trace>
  <inkml:trace contextRef="#ctx0" brushRef="#br0" timeOffset="7940">5777 3536 0,'0'-25'0,"0"0"16,-25 25 0,25 25-1,25 25 1,-25-25-16,0 50 0,25-26 15,-25 26-15,0 0 0,0 0 16,25-1-16,-25 1 16,25 0-16,-25-1 0,25-24 15,-25 0-15,24 0 16,-24 0-16,25-26 0,0-24 31,-25-24-31,0-26 16,0 25-16,-25-50 0,25 25 15,-25-24-15,1-1 16,24 0-16,0 25 0,-25-24 16,25 24-16,0 0 0,25 25 15,-1 0-15,1 0 16,0 25-16,25 0 0,-25 0 16,25 0-16,0 25 15,-26-25-15,1 50 0,0-25 16,0 0-16,-25 0 0,-25 25 15,-25-25-15,1-1 16,-51 1-16,25 0 0</inkml:trace>
  <inkml:trace contextRef="#ctx0" brushRef="#br0" timeOffset="8983">1444 5329 0,'-25'-25'0,"0"25"15,0-25-15,0 25 0,0 0 16,1 0-16,24 25 15,0 0-15,0 25 16,0 0-16,24-1 16,-24 1-16,25 0 0,-25 0 15,0 25-15,0-26 0,0-24 16,0 25-16</inkml:trace>
  <inkml:trace contextRef="#ctx0" brushRef="#br0" timeOffset="9267">1195 5628 0,'0'-50'16,"0"0"-16,0-24 0,0 24 15,25 0-15,-25 0 0,25 0 16,0 1-16,0 24 16,24 0-16,1 0 15,0 0-15,0 25 16,0 0-16,-1 0 0,1 25 0,-25 0 15,25 0-15,-25 0 0,-25 24 16,0-24-16,0 0 16,-25 25-16,-25-25 0,25 25 15,-25-25-15,1-1 16,-1 1-16,0-25 0,0 25 16,25-25-16,0 0 0,0-25 15</inkml:trace>
  <inkml:trace contextRef="#ctx0" brushRef="#br0" timeOffset="9572">1867 5354 0,'-25'0'0,"25"-25"16,0 0-16,0 0 15,25 25-15,0-25 16,0 25-16,0 0 16,0 0-16,0 0 0,0 25 15,0-25-15,0 25 0,-1 25 16,-24-25-16,0 25 0,-24-25 16,-1 24-16,0-24 15,0 25-15,0-25 0,25 0 16,25-25-1,25 0-15,-25 0 16,49 0-16,-24 0 0,0 0 16</inkml:trace>
  <inkml:trace contextRef="#ctx0" brushRef="#br0" timeOffset="10231">4108 5329 0,'-24'0'15,"24"25"16,0 0-31,0 25 16,0-1-16,0 1 0,0 25 16,0 0-16,0-1 0,0 1 15,0 25-15,0-26 16,0 1-16,0 0 0,0-25 16,-25-1-16,25-24 0,0-50 31,-25 1-31,25-51 15,0 25-15,0-25 16,0-24-16,0 24 0,0-25 16,0 1-16,0 24 0,25 0 15,0 1-15,24 24 16,-24 0-16,25 0 0,0 25 16,0 25-16,0 0 15,-26 25-15,26-25 0,-25 50 16,0-25-16,0 25 0,-25-25 15,0 24-15,0 1 16,-25-25-16,0 25 0,0-25 16,-25 0-16,26 0 15,-26 0-15,25-25 0,0 0 16,0 0-16</inkml:trace>
  <inkml:trace contextRef="#ctx0" brushRef="#br0" timeOffset="10586">4631 5528 0,'0'25'0,"0"0"15,-24-25-15,24 25 16,-25-25-16,50 0 16,-1 0-1,26-25-15,-25 25 16,25-25-16,0 25 15,-25-25-15,24 0 0,-24 0 16,25 1-16,-25 24 16,-25-25-16,0 0 0,-25 0 15,0 25-15,0 0 16,-24 0-16,24 0 16,0 0-16,-25 0 0,25 25 15,0 0-15,25 0 16,-25-1-16,25 1 0,0 0 15,25 0-15,-25 0 0,25 25 16,0-50-16,0 25 16,0 0-16,0-25 0,0 0 15</inkml:trace>
  <inkml:trace contextRef="#ctx0" brushRef="#br0" timeOffset="10915">5080 5454 0,'0'-25'15,"0"0"-15,0 0 16,-25 25 0,50 25-1,0 0 1,-25 0-16,0 24 16,24-24-16,-24 0 0,0 25 15,0-25-15,-24 0 16,-1 0-16,25 0 0,-25-25 15,25-25 1,25 0 0,-25 0-16,25 0 15,-1 0-15,1-25 0,0 25 16,25 0-16,-25 1 0,0 24 16,0 0-16,25 0 15,-26 24-15,1 1 16,-25 0-16,0 0 15</inkml:trace>
  <inkml:trace contextRef="#ctx0" brushRef="#br0" timeOffset="11458">5802 5454 0,'0'-25'16,"25"25"-16,-25-25 15,0 0-15,-25 25 16,25-25-1,-25 25-15,0 25 16,0-25-16,0 25 16,0 0-16,0-25 0,1 25 15,24-1-15,-25 26 0,25-25 16,0 0-16,0 0 16,25-25-16,-1 25 0,-24 0 15,25-25-15,0 0 16,0 0-16,25-25 0,-25 25 15,0-25-15,0 0 0,0 0 16,-25-25-16,24 1 16,1-1-16,-25 0 0,25 0 15,-25 0-15,0 1 16,0 24-16,0 0 0,0 0 16,0 50-1,0 25 1,0-26-16,0 26 0,0 0 15,25 0-15,-25 25 16,25-51-16,0 76 16,-25-75-16,25 0 0</inkml:trace>
  <inkml:trace contextRef="#ctx0" brushRef="#br0" timeOffset="11947">6076 5429 0,'0'-50'0,"0"25"15,0 0-15,0 0 16,25 25-16,0 0 16,-1 0-16,1 0 15,0 25-15,0 0 0,0 0 16,0 0-16,0 0 0,-25 0 16,0-1-16,0 1 15,0 0-15,0 0 0,-25-25 16,25 25-16,-25-25 15,0 0-15,0-50 16,25 25-16,0 0 16,0 1-16,0-26 15,25 25-15,0 0 0,0 0 16,0 0-16,0 25 0,0-25 16,0 25-16,-1 0 15,1 25-15,0-25 0,-25 25 16,25-25-1,-25 25-15,25-25 47,-25-25-31,25 25 0,-25 25-16,0 0 15,25 0-15,-25 0 16,0 0-16,0-1 15,25 1-15,-25 0 16,0 0-16,0 0 0,0 0 0</inkml:trace>
  <inkml:trace contextRef="#ctx0" brushRef="#br0" timeOffset="12092">6599 5080 0,'0'-25'0,"-25"25"32,25 25-17,0 0-15</inkml:trace>
  <inkml:trace contextRef="#ctx0" brushRef="#br0" timeOffset="12415">6673 5229 0,'0'25'0,"25"0"16,-25 0 0,25 0-1,-25 0 1,0 0-16,25 0 0,-25 0 16,0 0-16,25-1 0,-25 1 15,0 0 1,25-25-16,-25 25 0,0-50 31,25 0-31,-25 0 16,0 1-16,25-26 15,-25 25-15,25 0 0,-25 0 16,25 0-16,-25 0 0,0 0 16,24 25-16,-24 25 31,0 0-31,0 0 15,25-25-15</inkml:trace>
  <inkml:trace contextRef="#ctx0" brushRef="#br0" timeOffset="12771">7072 5379 0,'25'0'16,"0"0"15,0 0-16,-1 0 1,1 0-16,0 0 16,0 0-16,0 0 0,0-25 15,0 25-15,0-25 16,0 0 0,-25 0-16,-25 0 15,0 25-15,25-25 0,-25 25 16,0 0-16,0 0 15,-25 0-15,25 0 0,1 25 16,-1 0-16,0 25 16,25-25-16,0 25 0,0-25 15,25 24-15,0 1 0,24-25 16,1 0-16,25 0 16,-25-25-16,-1 0 0,1 0 15,0 0-15,-25-25 16</inkml:trace>
  <inkml:trace contextRef="#ctx0" brushRef="#br0" timeOffset="14319">6051 3187 0,'-25'-24'16,"25"-1"-16,-25 0 0,0 0 15,0 0-15,0 25 16,-24-50-16,-26 50 0,0-25 16,0 0-16,-24 0 15,-26 25-15,-24 0 0,-25 0 16,-1 0-16,1 25 0,-25 0 16,0 0-16,-26 25 15,26 0-15,0 0 0,0 24 16,24-24-16,1 25 15,25-25-15,24 24 0,1-24 16,24 25-16,25 0 16,26-26-16,24 26 0,25 0 15,25-25-15,-1 24 0,51 1 16,25-25-16,24 24 16,1-24-16,24 0 0,26 0 15,24 0-15,0-25 0,25-1 16,25 1-16,-25-25 15,25 0-15,0-25 0,0 25 16,-25-24-16,1-26 16,-1 0-16,-25 0 0,0-25 15,-50 1-15,1-1 0,-1 0 16,-49-24-16,-25 24 16,-26-25-16,1 1 0,-50-1 15,0 1-15,-25-1 16,-49 25-16,-1 1 0,-25 24 15,-24 0-15,-1 25 0,-24 25 16,-1 0-16,1 25 16</inkml:trace>
  <inkml:trace contextRef="#ctx0" brushRef="#br0" timeOffset="15151">5030 4856 0,'-25'-25'0,"-25"25"15,0 0-15,1 0 0,-26 0 16,0 0-16,-24 0 0,-1 0 16,0 25-16,-24 0 15,-1 0-15,1 0 0,-26 0 16,1 24-16,24 1 15,1-25-15,-1 25 0,26 0 16,24-1-16,0 1 0,26 0 16,24 0-16,25 0 15,0-1-15,25 1 0,0 0 16,24 0-16,26 25 16,0-26-16,-1 1 0,26 0 15,25 0-15,24 0 0,0-1 16,51 1-16,-1-25 15,0 0-15,25 0 0,25-25 16,0 25-16,0-25 16,0 0-16,0-25 0,0 25 15,-25-25-15,0 0 0,1 0 16,-51-25-16,25 1 16,-49 24-16,-1-50 0,-25 25 15,-24-25-15,0 1 16,-26-1-16,1-25 0,-50 26 15,25-1-15,-50-25 0,0 26 16,-25-1-16,-25 0 16,-25 26-16,1-1 0,-51-25 15,1 50-15,-1-25 0,-49 0 16,0 26-16,-26-1 16,-24 0-16,0 25 0,-25 0 15,0 25-15,0-25 16,-25 25-16</inkml:trace>
  <inkml:trace contextRef="#ctx0" brushRef="#br0" timeOffset="18053">1394 224 0,'-50'-25'0,"25"25"0,-24 0 16,-1 25-16,25 25 16,0-25-16,0 50 0,0-1 15,0 26-15,0 24 0,25 26 16,-24-1-16,24 26 16,-25 24-16,0 25 0,25-25 15,-25 25-15,0 0 16,0 0-16,25 1 0,-25-26 15,25 0-15,-25 0 16,25-25-16,-25 1 0,0-1 16,-24 0-16,-1 1 0,0-1 15,0-25-15,-24 26 16,-1-26-16,0 26 0,25-26 16,-24-25-16,24 26 15,0-26-15,25 1 0,-25-26 16,25 1-16,0 0 0,1-1 15,24-24-15,-25 0 16,25-25-16,0-1 16,0 1-16,0-25 0,25 0 0,24 0 15,1-25-15,25 25 16,0-25-16,24 25 0,26-25 16,-1 25-16,26-25 15,24 24-15,0-24 0,50 0 16,0 0-16,50 0 0,25 0 15,0-24-15,50-1 16,24 25-16,1-25 0,49 25 16,0 0-16,26 0 15,-1 0-15,0 0 0,0 25 16,1 0-16,-26 24 0,0-24 16,-24 0-16,-26 25 15,-49-25-15,0 0 0,-50-25 16,-25 25-16,-25-25 15,-25 0-15,-25 0 0,-24 0 16,-26-25-16,-49 0 0,0 0 16,-51-25-16,1 0 15,-25-24-15,-25-1 0,-24-25 16,-1 1-16,-25-26 16,0-24-16,-24-1 0,24-24 15,0 0-15,26-50 0,-1 0 16,0-1-16,25-24 15,0 0-15,0 0 0,25-25 16,0 0-16,-25 25 16,25 0-16,0 0 0,-24 0 15,-1 25-15,25 0 16,-25 25-16,0 0 0,25 0 16,-25 24-16,25 1 0,0 24 15,25 1-15,0 49 16,0-24-16,0 49 0,-1 1 15,1 24-15,0 0 0,0 0 16,-25 25-16,0 0 16,0 0-16,-25 25 15,0 0 1,0 0-16,-24-24 0,-26 24 16,0 0-16,-24 0 0,-26-25 15,-24 25-15,-26 0 16,-24-25-16,-50 25 0,-25 0 15,-25-25-15,-24 25 16,-26 0-16,0-25 0,-24 25 16,-1 0-16,-24 0 0,-1-25 15,1 25-15,0 0 16,-1 25-16,1-25 0,24 25 16,-24 0-16,49 25 0,1-26 15,49 1-15,0 25 16,50-25-16,50 25 0,24-25 15,51 0-15,49-25 16</inkml:trace>
  <inkml:trace contextRef="#ctx0" brushRef="#br0" timeOffset="19262">9811 3187 0,'-25'0'0,"0"0"15,0 0-15,25 25 31,50-25-31,-25 0 0,50 0 16,49 25-16,1-25 0,49 0 16,50 0-16,25 0 15,50-25-15,25 25 0,49 0 16,26 0-16,49 0 16,0 0-16,0 0 0,50 0 15,-24 25-15,-26-25 0,0 25 16,-49-25-16,-26 25 15,-49-25-15,-50 0 0,-25 25 16,-75-25-16,-25 0 16,-49 0-16,-50 0 0,0 0 15,-75-25 1,0 25-16,0 0 16,0 0-16,-25 0 0,25-25 15,0 25-15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10.670"/>
    </inkml:context>
    <inkml:brush xml:id="br0">
      <inkml:brushProperty name="width" value="0.05" units="cm"/>
      <inkml:brushProperty name="height" value="0.05" units="cm"/>
      <inkml:brushProperty name="color" value="#ED1C24"/>
      <inkml:brushProperty name="fitToCurve" value="1"/>
    </inkml:brush>
  </inkml:definitions>
  <inkml:trace contextRef="#ctx0" brushRef="#br0">31 528 0,'0'-50'16,"25"50"-16,-25-25 0,0 50 31,25 25-31,-25-25 16,25 25-16,-25 25 0,25-26 16,-25 26-16,25 0 0,-25-25 15,0 24-15,0-24 16,0 0-16,-25-25 0,25 25 15,-25-25-15,0-25 16,0 0 0,25-25-16,-25-25 0,25 0 15,0 0-15,-25-24 16,25-1-16,0-25 0,0 1 16,0-1-16,0 0 0,0 1 15,0-1-15,25 1 16,0 49-16,0 0 0,25 0 15,0 25-15,0 25 16,-1 0-16,1 25 0,25 25 16,-50 0-16,25 0 0,-25-1 15,-25 26-15,0-25 16,-25 0-16,-25 24 0,0-24 16,0-25-16,0 25 0,-24-25 15,24 0-15,25-25 16,-25 0-16,25 0 15</inkml:trace>
  <inkml:trace contextRef="#ctx0" brushRef="#br0" timeOffset="347">604 578 0,'-25'0'15,"0"0"-15,50 0 16,0 25 0,-25 0-16,25 25 15,0-25-15,0 24 0,25-24 16,-25 25-16,-25 0 16,24 0-16,-24-25 0,0 24 15,0-24-15,-24 0 16,24 0-16,-25-25 0,0 25 15,0-25-15,25-25 0,-25 25 16,25-25-16,0-25 16,25 25-16,-25-24 0,25-26 15,0 25-15,24-25 0,1 26 16,-25-26-16,25 25 16,0 0-16,-25 25 0,24 0 15,-24 1-15</inkml:trace>
  <inkml:trace contextRef="#ctx0" brushRef="#br0" timeOffset="709">1326 628 0,'-25'0'16,"0"0"-16,1 0 15,-1 0 1,0 0-16,0 25 0,0 0 15,25 24-15,-25-24 0,0 25 16,25-25-16,0 25 16,0 0-16,0-25 0,25-1 15,0 1-15,0 0 16,0-25-16,25 0 0,-26 0 16,26 0-16,0-25 0,0 0 15,0 1-15,-25-1 16,-1-25-16,1 0 0,-25 0 15,0 0-15,-25 1 16,1-1-16,-26 0 0,0 25 16,0-25-16,0 25 0,1 25 15,-1 0-15,25 0 16,0 25-16,0-25 0,25 25 16,0 0-16</inkml:trace>
  <inkml:trace contextRef="#ctx0" brushRef="#br0" timeOffset="1183">1824 703 0,'50'0'0,"-25"-25"0,25 0 16,-25 25-16,0-25 0,0 0 16,-1 0-16,-24 0 15,0 0-15,0 0 0,-24 25 16,-1 0-16,0 0 15,0 0-15,-25 25 0,25 25 16,-25-25-16,25 25 0,1 0 16,24-1-16,-25 1 15,25 0-15,0-25 0,25 25 16,-25-25-16,24-1 0,26 1 16,-25-25-16,25 0 15,-25 0-15,25-25 16,-1 1-16,1-1 0,-25-25 15,0 0-15,25 0 0,-50-24 16,25-1-16,-25-25 16,0 25-16,0-24 0,0 24 15,0 0-15,0 1 0,-25 24 16,0 0-16,25 25 16,-25 50-16,25 0 15,0 0-15,0 50 0,0-26 16,0 26-16,25 25 15,-25-26-15,25 1 0,-25 25 16,25-25-16,-25-1 16,0-24-16,0 0 0,0 0 15,0-25-15,0-1 16</inkml:trace>
  <inkml:trace contextRef="#ctx0" brushRef="#br0" timeOffset="1555">2472 354 0,'0'-50'0,"25"25"0,-25 0 15,0 0-15,25 0 16,-1 25-16,26-24 16,0 24-16,25-25 0,-1 25 15,1 0-15,25 0 16,-25 0-16,-1 0 0,1 0 15,-25 0-15,-25 0 16,-25-25-16,-25 25 16,0 0-16,-25-25 15,0 25-15,-24 0 0,-1 0 16,25-25-16,-25 25 0,25 0 16,26 0-16,-26 25 15,25-25-15,25 25 0,-25 25 16,25-26-16,0 51 15,0-25-15,0 25 0,0 24 16,0-24-16,0 25 0,0-26 16,0 1-16,0 0 15,0-25-15,0-26 0</inkml:trace>
  <inkml:trace contextRef="#ctx0" brushRef="#br0" timeOffset="1957">3045 727 0,'0'25'31,"0"0"-15,24 0-1,1-25-15,0 0 16,0 25-16,25-25 15,0 0-15,-25 0 0,24 0 16,1 0-16,-25 0 0,0-25 16,0 25-16,0-25 15,-25 0-15,0 0 0,-25 1 16,0-1-16,0 0 16,0 0-16,-25 0 0,26 0 15,-26 0-15,25 25 16,0 0-16,-25 25 0,50 0 15,-25 25-15,0-25 0,25 24 16,0 26-16,0-25 16,25 0-16,0 0 0,0-1 15,0 1-15,25-25 16,0 0-16,-1 0 0,1 0 16,0-25-16</inkml:trace>
  <inkml:trace contextRef="#ctx0" brushRef="#br0" timeOffset="2147">3692 653 0,'-25'-25'0,"25"0"15,-25 25-15,50 0 16,-25 25 0,25 0-16,25 25 0,-25-26 15,0 26-15,24 0 16,26 50-1,-50-51-15,0-24 0,0 25 16,0-25-16</inkml:trace>
  <inkml:trace contextRef="#ctx0" brushRef="#br0" timeOffset="2330">4016 678 0,'-25'-50'0,"25"0"16,0 0-16,-25 25 0,0 25 15,0 0-15,0 25 16,0 0-16,0 25 0,-24 0 16,24 24-16,0-24 15,0 25-15,0-25 0,0 0 16,25-1-16,0 1 0,0-25 16</inkml:trace>
  <inkml:trace contextRef="#ctx0" brushRef="#br0" timeOffset="2634">4140 254 0,'25'-50'0,"0"1"0,-25 24 16,25 0-16,0 25 15,0 25-15,0 25 16,-25-26-16,25 51 15,-1-25-15,1 25 16,0-1-16,-25 1 0,25 0 0,-25 0 16,0-1-16,0-24 15,0 25-15,-25-25 0,25-26 16,0 26-16,0-25 16,25 0-16,0-25 0,0 25 15,25-25-15,-25 0 16,24 0-16,1 0 0,0-25 15,-25 0-15,0-25 0</inkml:trace>
  <inkml:trace contextRef="#ctx0" brushRef="#br0" timeOffset="2762">4414 578 0,'-50'-25'0,"1"0"16,24 0-16,50 25 15,-1-25-15,26 25 16,0 0-16,0 0 0,25 0 15,-26 0-15,1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15.771"/>
    </inkml:context>
    <inkml:brush xml:id="br0">
      <inkml:brushProperty name="width" value="0.05" units="cm"/>
      <inkml:brushProperty name="height" value="0.05" units="cm"/>
      <inkml:brushProperty name="color" value="#ED1C24"/>
      <inkml:brushProperty name="fitToCurve" value="1"/>
    </inkml:brush>
  </inkml:definitions>
  <inkml:trace contextRef="#ctx0" brushRef="#br0">80 299 0,'0'-24'15,"0"-1"-15,0 0 16,-25 25-16,25-25 16,0 0-1,0 50 16,0 0-31,25 0 0,-25 24 16,0-24-16,0 25 16,25 25-16,-25-25 0,0-1 15,24 1-15,-24 0 16,0 0-16,25 0 0,-25-25 16,0-1-16,0 1 0,-25 0 15,1-25-15</inkml:trace>
  <inkml:trace contextRef="#ctx0" brushRef="#br0" timeOffset="312">5 275 0,'0'-50'15,"0"0"-15,0 25 0,0-25 16,0 25-16,25 0 0,0 1 15,0-1-15,0 25 16,24 0-16,1 0 0,0 0 16,0 0-16,0 0 15,-1 25-15,1-1 0,0 1 16,-25 25-16,0-25 0,-25 25 16,0-25-16,-25 25 15,0-26-15,-25 1 0,0 0 16,1 0-16,-1 0 15,0-25-15,0 25 0,25-25 16,-25 0-16</inkml:trace>
  <inkml:trace contextRef="#ctx0" brushRef="#br0" timeOffset="642">976 125 0,'0'25'62,"0"0"-62,25 25 16,-25 0-16,0-1 0,25 1 16,0 25-16,-25 0 0,25-26 15,0 26-15,-25 0 16,25-25-16,-25 24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0.299"/>
    </inkml:context>
    <inkml:brush xml:id="br0">
      <inkml:brushProperty name="width" value="0.05" units="cm"/>
      <inkml:brushProperty name="height" value="0.05" units="cm"/>
      <inkml:brushProperty name="color" value="#ED1C24"/>
      <inkml:brushProperty name="fitToCurve" value="1"/>
    </inkml:brush>
  </inkml:definitions>
  <inkml:trace contextRef="#ctx0" brushRef="#br0">299 103 0,'25'-25'0,"-25"1"15,25 24 1,-25 24 0,0 1-16,25 0 15,-25 0-15,0 25 16,25 0-16,-25 24 0,25-24 16,-25 0-16,0 0 15,0 0-15,0-1 0,0 1 16,-25-25-16,25 0 0,-25 0 15</inkml:trace>
  <inkml:trace contextRef="#ctx0" brushRef="#br0" timeOffset="322">50 303 0,'0'-25'0,"-25"0"0,0 0 15,25 0-15,0 0 16,0 0-16,25 0 0,0-25 16,0 26-16,0-1 0,25 0 15,0 25-15,-1 0 16,1 0-16,25 0 0,-25 0 16,24 25-16,-24 24 15,0 1-15,-25 0 0,25 0 16,-25 0-16,-25 24 15,0-24-15,-25 25 0,0-25 16,-25-1-16,0-24 16,0 0-16,1 25 0,-1-50 15,0 25-15,0-25 0,0 0 16,26 0-16,-1-25 16</inkml:trace>
  <inkml:trace contextRef="#ctx0" brushRef="#br0" timeOffset="623">972 178 0,'49'-25'0,"1"25"16,0 0-16,-25-25 16,0 25-16,0 0 0,0-25 15,0 25-15,-25 25 16,-25-25-16,-25 25 15,25 0-15,-25 25 0,25-25 16,-25 25-16,1-1 16,24 26-16,0-25 0,25 0 15,0-1-15,25 1 16,-25-25-16,49 0 0,-24 0 16,25 0-16,0 0 0,0-25 15,0 0-15,-25-25 16,-1 25-16,1-25 0,-25 0 15</inkml:trace>
  <inkml:trace contextRef="#ctx0" brushRef="#br0" timeOffset="739">1146 552 0,'-50'-25'0,"0"0"0,0 0 15,26 25-15,-1 0 16,25-25-16,49 25 16,-24 0-16,50 0 15,-25 0-15,25 0 0,-1 0 16,1 0-16,-25 0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4.600"/>
    </inkml:context>
    <inkml:brush xml:id="br0">
      <inkml:brushProperty name="width" value="0.05" units="cm"/>
      <inkml:brushProperty name="height" value="0.05" units="cm"/>
      <inkml:brushProperty name="color" value="#ED1C24"/>
      <inkml:brushProperty name="fitToCurve" value="1"/>
    </inkml:brush>
  </inkml:definitions>
  <inkml:trace contextRef="#ctx0" brushRef="#br0">94 0 0,'0'25'16,"0"0"0,0 0-16,0 0 15,0 25-15,0-1 0,0 1 16,25 25-16,-25 0 15,0-1-15,0 1 0,0 0 16,0-25-16,0-1 16,0 1-16,0 0 0,0-25 15,-25-25-15</inkml:trace>
  <inkml:trace contextRef="#ctx0" brushRef="#br0" timeOffset="289">94 324 0,'-25'-50'0,"0"25"0,1 0 15,24-24-15,-25 24 16,25 0-16,0 0 0,25 0 16,-25 0-16,24 25 0,26 0 15,0 0-15,0 0 16,0 0-16,-1 25 0,1 0 15,0 0-15,0 25 0,0-26 16,-25 1-16,-25 25 16,0-25-16,0 25 0,-25-25 15,-25 0-15,0 0 0,0 0 16,0-25-16,1 24 16,-1-24-16,25 0 0,-25 0 15</inkml:trace>
  <inkml:trace contextRef="#ctx0" brushRef="#br0" timeOffset="517">717 249 0,'25'0'15,"-25"25"1,0 0-1,0 0-15,25 0 16,-25 0-16,24 25 0,-24-1 16,0 26-16,25-25 0,-25 25 15,0-26-15,0 1 16,0 0-16,0-25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3.017"/>
    </inkml:context>
    <inkml:brush xml:id="br0">
      <inkml:brushProperty name="width" value="0.05" units="cm"/>
      <inkml:brushProperty name="height" value="0.05" units="cm"/>
      <inkml:brushProperty name="color" value="#ED1C24"/>
      <inkml:brushProperty name="fitToCurve" value="1"/>
    </inkml:brush>
  </inkml:definitions>
  <inkml:trace contextRef="#ctx0" brushRef="#br0">149 199 0,'0'-25'0,"25"1"16,-25-1-16,0 0 15,0 0 1,0 50 47,0 0-48</inkml:trace>
  <inkml:trace contextRef="#ctx0" brushRef="#br0" timeOffset="233">199 150 0,'25'0'16,"-25"-25"31,0 50-16,0-1-31,0 1 15,0 25-15,25 0 0,-25 0 16,25 24-16,-25-24 16,25 25-16,-25-25 0,0 0 15,25-1-15,-25 1 0,0-25 16,-25-25-16,0 0 16</inkml:trace>
  <inkml:trace contextRef="#ctx0" brushRef="#br0" timeOffset="504">75 199 0,'-25'-49'15,"0"24"-15,0-25 0,25 25 16,0 0-16,0 0 16,50 25-16,-25 0 15,24 0-15,26 25 16,0 0-16,0 25 0,24 0 15,-24-26-15,-25 51 0,24-25 16,-49 0-16,0 0 16,-25-1-16,0 1 0,-25-25 15,-25 25-15,-24-25 16,-1 0-16,0 0 0,1 0 16,24-25-16,-25 0 0,25 0 15,25 0-15</inkml:trace>
  <inkml:trace contextRef="#ctx0" brushRef="#br0" timeOffset="768">996 25 0,'25'0'0,"0"0"15,-50 25 16,0 0-31,-25 0 16,25 25-16,0-1 0,0 1 16,1 0-16,24 25 15,0-26-15,24 26 0,1-25 16,0 0-16,25-25 0,0 25 16,0-26-16,0-24 15,-1 0-15,1 0 0,0 0 16,-25-24-16</inkml:trace>
  <inkml:trace contextRef="#ctx0" brushRef="#br0" timeOffset="901">946 399 0,'-25'0'0,"-25"0"16,26 0-16,48 0 16,26 24-1,0-24-15,0 0 0,0 25 16,24-25-16,-24 0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0T03:48:21.794"/>
    </inkml:context>
    <inkml:brush xml:id="br0">
      <inkml:brushProperty name="width" value="0.05" units="cm"/>
      <inkml:brushProperty name="height" value="0.05" units="cm"/>
      <inkml:brushProperty name="color" value="#ED1C24"/>
      <inkml:brushProperty name="fitToCurve" value="1"/>
    </inkml:brush>
  </inkml:definitions>
  <inkml:trace contextRef="#ctx0" brushRef="#br0">56 179 0,'0'-24'0,"-25"-1"15,25 0-15,0 0 16,0 50 0,0 0-1,0 0-15,0 24 0,0 1 16,0 25-16,0-25 16,25 24-16,-25 1 0,0 0 15,0-25-15,25-1 16,-25 1-16,0-25 0,0 0 15</inkml:trace>
  <inkml:trace contextRef="#ctx0" brushRef="#br0" timeOffset="277">81 404 0,'0'-75'0,"-25"25"0,0 0 15,25 0-15,0 26 16,-25-26-16,25 25 0,0 0 15,25 0-15,0 0 16,25 25-16,-25 0 16,24 25-16,1-25 0,0 25 15,0 25-15,0-25 16,-25 24-16,-1-24 0,1 25 16,-25-25-16,-25 25 0,1-25 15,-1 0-15,-25 0 16,0-1-16,0 1 0,0-25 15,1 25-15,24-25 16,0 0-16,0-25 0</inkml:trace>
  <inkml:trace contextRef="#ctx0" brushRef="#br0" timeOffset="610">529 329 0,'-25'0'16,"25"-25"-16,0 0 16,0 0-16,25 0 15,0 0-15,0 25 16,0 0-16,25 0 0,-1 0 16,-24 0-16,25 25 15,-25 25-15,0-25 0,-25 25 16,0 0-16,-25-1 15,-25-24-15,25 25 0,-25 0 16,1-25-16,-1 25 0,25-25 16,0-25-16,0 24 15,25 1-15,25 0 16,0-25-16,25 0 0,0 0 16,-1 0-16,1 25 15,0-25-15,0 0 0,0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08-11-2022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08-11-2022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08-11-2022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825610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11/8/2022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11/8/2022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4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3" Type="http://schemas.openxmlformats.org/officeDocument/2006/relationships/image" Target="../media/image120.png"/><Relationship Id="rId18" Type="http://schemas.openxmlformats.org/officeDocument/2006/relationships/customXml" Target="../ink/ink11.xml"/><Relationship Id="rId26" Type="http://schemas.openxmlformats.org/officeDocument/2006/relationships/customXml" Target="../ink/ink15.xml"/><Relationship Id="rId21" Type="http://schemas.openxmlformats.org/officeDocument/2006/relationships/image" Target="../media/image16.png"/><Relationship Id="rId34" Type="http://schemas.openxmlformats.org/officeDocument/2006/relationships/customXml" Target="../ink/ink19.xml"/><Relationship Id="rId7" Type="http://schemas.openxmlformats.org/officeDocument/2006/relationships/image" Target="../media/image90.png"/><Relationship Id="rId12" Type="http://schemas.openxmlformats.org/officeDocument/2006/relationships/customXml" Target="../ink/ink8.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2" Type="http://schemas.openxmlformats.org/officeDocument/2006/relationships/customXml" Target="../ink/ink3.xml"/><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customXml" Target="../ink/ink5.xml"/><Relationship Id="rId11" Type="http://schemas.openxmlformats.org/officeDocument/2006/relationships/image" Target="../media/image110.png"/><Relationship Id="rId24" Type="http://schemas.openxmlformats.org/officeDocument/2006/relationships/customXml" Target="../ink/ink14.xml"/><Relationship Id="rId32" Type="http://schemas.openxmlformats.org/officeDocument/2006/relationships/customXml" Target="../ink/ink18.xml"/><Relationship Id="rId37" Type="http://schemas.openxmlformats.org/officeDocument/2006/relationships/image" Target="../media/image24.png"/><Relationship Id="rId5" Type="http://schemas.openxmlformats.org/officeDocument/2006/relationships/image" Target="../media/image80.png"/><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6.xml"/><Relationship Id="rId36" Type="http://schemas.openxmlformats.org/officeDocument/2006/relationships/customXml" Target="../ink/ink20.xml"/><Relationship Id="rId10" Type="http://schemas.openxmlformats.org/officeDocument/2006/relationships/customXml" Target="../ink/ink7.xml"/><Relationship Id="rId19" Type="http://schemas.openxmlformats.org/officeDocument/2006/relationships/image" Target="../media/image15.png"/><Relationship Id="rId31" Type="http://schemas.openxmlformats.org/officeDocument/2006/relationships/image" Target="../media/image21.png"/><Relationship Id="rId4" Type="http://schemas.openxmlformats.org/officeDocument/2006/relationships/customXml" Target="../ink/ink4.xml"/><Relationship Id="rId9" Type="http://schemas.openxmlformats.org/officeDocument/2006/relationships/image" Target="../media/image100.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19.png"/><Relationship Id="rId30" Type="http://schemas.openxmlformats.org/officeDocument/2006/relationships/customXml" Target="../ink/ink17.xml"/><Relationship Id="rId35" Type="http://schemas.openxmlformats.org/officeDocument/2006/relationships/image" Target="../media/image23.png"/><Relationship Id="rId8" Type="http://schemas.openxmlformats.org/officeDocument/2006/relationships/customXml" Target="../ink/ink6.xml"/><Relationship Id="rId3"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1.xml"/><Relationship Id="rId1" Type="http://schemas.openxmlformats.org/officeDocument/2006/relationships/slideLayout" Target="../slideLayouts/slideLayout46.xml"/><Relationship Id="rId5" Type="http://schemas.openxmlformats.org/officeDocument/2006/relationships/image" Target="../media/image27.emf"/><Relationship Id="rId4" Type="http://schemas.openxmlformats.org/officeDocument/2006/relationships/customXml" Target="../ink/ink2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4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hyperlink" Target="https://cap.cloud.sap/docs/" TargetMode="External"/><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hyperlink" Target="https://sqlite.org/download.html" TargetMode="External"/><Relationship Id="rId2" Type="http://schemas.openxmlformats.org/officeDocument/2006/relationships/image" Target="../media/image1.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Aspect – Reuse of Types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923330"/>
          </a:xfrm>
          <a:prstGeom prst="rect">
            <a:avLst/>
          </a:prstGeom>
          <a:noFill/>
        </p:spPr>
        <p:txBody>
          <a:bodyPr wrap="square" rtlCol="0">
            <a:spAutoFit/>
          </a:bodyPr>
          <a:lstStyle/>
          <a:p>
            <a:r>
              <a:rPr lang="en-US" dirty="0"/>
              <a:t>There are 2 types of aspects </a:t>
            </a:r>
          </a:p>
          <a:p>
            <a:pPr marL="285750" indent="-285750">
              <a:buFontTx/>
              <a:buChar char="-"/>
            </a:pPr>
            <a:r>
              <a:rPr lang="en-US" dirty="0"/>
              <a:t>Standard – Provided by SAP @sap/</a:t>
            </a:r>
            <a:r>
              <a:rPr lang="en-US" dirty="0" err="1"/>
              <a:t>cds</a:t>
            </a:r>
            <a:r>
              <a:rPr lang="en-US" dirty="0"/>
              <a:t>/common</a:t>
            </a:r>
          </a:p>
          <a:p>
            <a:pPr marL="285750" indent="-285750">
              <a:buFontTx/>
              <a:buChar char="-"/>
            </a:pPr>
            <a:r>
              <a:rPr lang="en-US" dirty="0"/>
              <a:t>Custom – User defined</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CCE1399-5B1A-BD84-E99B-831AC86ED53B}"/>
                  </a:ext>
                </a:extLst>
              </p14:cNvPr>
              <p14:cNvContentPartPr/>
              <p14:nvPr/>
            </p14:nvContentPartPr>
            <p14:xfrm>
              <a:off x="939960" y="1593720"/>
              <a:ext cx="9715680" cy="4369320"/>
            </p14:xfrm>
          </p:contentPart>
        </mc:Choice>
        <mc:Fallback>
          <p:pic>
            <p:nvPicPr>
              <p:cNvPr id="2" name="Ink 1">
                <a:extLst>
                  <a:ext uri="{FF2B5EF4-FFF2-40B4-BE49-F238E27FC236}">
                    <a16:creationId xmlns:a16="http://schemas.microsoft.com/office/drawing/2014/main" id="{8CCE1399-5B1A-BD84-E99B-831AC86ED53B}"/>
                  </a:ext>
                </a:extLst>
              </p:cNvPr>
              <p:cNvPicPr/>
              <p:nvPr/>
            </p:nvPicPr>
            <p:blipFill>
              <a:blip r:embed="rId4"/>
              <a:stretch>
                <a:fillRect/>
              </a:stretch>
            </p:blipFill>
            <p:spPr>
              <a:xfrm>
                <a:off x="930600" y="1584360"/>
                <a:ext cx="9734400" cy="4388040"/>
              </a:xfrm>
              <a:prstGeom prst="rect">
                <a:avLst/>
              </a:prstGeom>
            </p:spPr>
          </p:pic>
        </mc:Fallback>
      </mc:AlternateContent>
    </p:spTree>
    <p:extLst>
      <p:ext uri="{BB962C8B-B14F-4D97-AF65-F5344CB8AC3E}">
        <p14:creationId xmlns:p14="http://schemas.microsoft.com/office/powerpoint/2010/main" val="187609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Language Dependent Data – text Tables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4124206"/>
          </a:xfrm>
          <a:prstGeom prst="rect">
            <a:avLst/>
          </a:prstGeom>
          <a:noFill/>
        </p:spPr>
        <p:txBody>
          <a:bodyPr wrap="square" rtlCol="0">
            <a:spAutoFit/>
          </a:bodyPr>
          <a:lstStyle/>
          <a:p>
            <a:r>
              <a:rPr lang="en-US" dirty="0"/>
              <a:t>Following are the dis-advantages of classical technique</a:t>
            </a:r>
          </a:p>
          <a:p>
            <a:pPr marL="285750" indent="-285750">
              <a:buFont typeface="Arial" panose="020B0604020202020204" pitchFamily="34" charset="0"/>
              <a:buChar char="•"/>
            </a:pPr>
            <a:r>
              <a:rPr lang="en-US" dirty="0"/>
              <a:t>We have to manually create the text table</a:t>
            </a:r>
          </a:p>
          <a:p>
            <a:pPr marL="285750" indent="-285750">
              <a:buFont typeface="Arial" panose="020B0604020202020204" pitchFamily="34" charset="0"/>
              <a:buChar char="•"/>
            </a:pPr>
            <a:r>
              <a:rPr lang="en-US" dirty="0"/>
              <a:t>To read data a developer need to code association and also pass the language value manually @ runtime </a:t>
            </a:r>
          </a:p>
          <a:p>
            <a:endParaRPr lang="en-US" dirty="0"/>
          </a:p>
          <a:p>
            <a:endParaRPr lang="en-US" dirty="0"/>
          </a:p>
          <a:p>
            <a:r>
              <a:rPr lang="en-US" sz="2800" b="1" dirty="0"/>
              <a:t>Why we need views in a software</a:t>
            </a:r>
          </a:p>
          <a:p>
            <a:pPr marL="342900" indent="-342900">
              <a:buFontTx/>
              <a:buChar char="-"/>
            </a:pPr>
            <a:r>
              <a:rPr lang="en-US" sz="2400" dirty="0"/>
              <a:t>They display non-normalized data. The data is spread in multiple tables, and it is difficult for developers to every time write JOINs. </a:t>
            </a:r>
          </a:p>
          <a:p>
            <a:pPr marL="342900" indent="-342900">
              <a:buFontTx/>
              <a:buChar char="-"/>
            </a:pPr>
            <a:r>
              <a:rPr lang="en-US" sz="2400" dirty="0"/>
              <a:t>The application needs data which is presentable to user</a:t>
            </a:r>
          </a:p>
          <a:p>
            <a:pPr marL="342900" indent="-342900">
              <a:buFontTx/>
              <a:buChar char="-"/>
            </a:pPr>
            <a:r>
              <a:rPr lang="en-US" sz="2400" dirty="0"/>
              <a:t>View gives security because users cannot update data using view</a:t>
            </a:r>
          </a:p>
          <a:p>
            <a:pPr marL="342900" indent="-342900">
              <a:buFontTx/>
              <a:buChar char="-"/>
            </a:pPr>
            <a:r>
              <a:rPr lang="en-US" sz="2400" dirty="0"/>
              <a:t>They can aggregate data like find total sales per customer.</a:t>
            </a:r>
          </a:p>
          <a:p>
            <a:pPr marL="342900" indent="-342900">
              <a:buFontTx/>
              <a:buChar char="-"/>
            </a:pPr>
            <a:r>
              <a:rPr lang="en-US" sz="2400" dirty="0"/>
              <a:t>Expose columns of technical type to more semantic names</a:t>
            </a:r>
          </a:p>
        </p:txBody>
      </p:sp>
    </p:spTree>
    <p:extLst>
      <p:ext uri="{BB962C8B-B14F-4D97-AF65-F5344CB8AC3E}">
        <p14:creationId xmlns:p14="http://schemas.microsoft.com/office/powerpoint/2010/main" val="22362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9" name="Ink 38">
                <a:extLst>
                  <a:ext uri="{FF2B5EF4-FFF2-40B4-BE49-F238E27FC236}">
                    <a16:creationId xmlns:a16="http://schemas.microsoft.com/office/drawing/2014/main" id="{4608FA51-0531-9C0F-672B-F3BBF785B656}"/>
                  </a:ext>
                </a:extLst>
              </p14:cNvPr>
              <p14:cNvContentPartPr/>
              <p14:nvPr/>
            </p14:nvContentPartPr>
            <p14:xfrm>
              <a:off x="699367" y="887499"/>
              <a:ext cx="6305040" cy="2413800"/>
            </p14:xfrm>
          </p:contentPart>
        </mc:Choice>
        <mc:Fallback xmlns="">
          <p:pic>
            <p:nvPicPr>
              <p:cNvPr id="39" name="Ink 38">
                <a:extLst>
                  <a:ext uri="{FF2B5EF4-FFF2-40B4-BE49-F238E27FC236}">
                    <a16:creationId xmlns:a16="http://schemas.microsoft.com/office/drawing/2014/main" id="{4608FA51-0531-9C0F-672B-F3BBF785B656}"/>
                  </a:ext>
                </a:extLst>
              </p:cNvPr>
              <p:cNvPicPr/>
              <p:nvPr/>
            </p:nvPicPr>
            <p:blipFill>
              <a:blip r:embed="rId3"/>
              <a:stretch>
                <a:fillRect/>
              </a:stretch>
            </p:blipFill>
            <p:spPr>
              <a:xfrm>
                <a:off x="690367" y="878499"/>
                <a:ext cx="6322680" cy="2431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CE7D49BC-2294-3591-7B72-6AB26354AA31}"/>
                  </a:ext>
                </a:extLst>
              </p14:cNvPr>
              <p14:cNvContentPartPr/>
              <p14:nvPr/>
            </p14:nvContentPartPr>
            <p14:xfrm>
              <a:off x="7572847" y="1046979"/>
              <a:ext cx="1706040" cy="432720"/>
            </p14:xfrm>
          </p:contentPart>
        </mc:Choice>
        <mc:Fallback xmlns="">
          <p:pic>
            <p:nvPicPr>
              <p:cNvPr id="50" name="Ink 49">
                <a:extLst>
                  <a:ext uri="{FF2B5EF4-FFF2-40B4-BE49-F238E27FC236}">
                    <a16:creationId xmlns:a16="http://schemas.microsoft.com/office/drawing/2014/main" id="{CE7D49BC-2294-3591-7B72-6AB26354AA31}"/>
                  </a:ext>
                </a:extLst>
              </p:cNvPr>
              <p:cNvPicPr/>
              <p:nvPr/>
            </p:nvPicPr>
            <p:blipFill>
              <a:blip r:embed="rId5"/>
              <a:stretch>
                <a:fillRect/>
              </a:stretch>
            </p:blipFill>
            <p:spPr>
              <a:xfrm>
                <a:off x="7563847" y="1037979"/>
                <a:ext cx="172368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7519C42F-04CE-6830-AAA8-24BFD03973B2}"/>
                  </a:ext>
                </a:extLst>
              </p14:cNvPr>
              <p14:cNvContentPartPr/>
              <p14:nvPr/>
            </p14:nvContentPartPr>
            <p14:xfrm>
              <a:off x="8075407" y="1837539"/>
              <a:ext cx="405720" cy="305280"/>
            </p14:xfrm>
          </p:contentPart>
        </mc:Choice>
        <mc:Fallback xmlns="">
          <p:pic>
            <p:nvPicPr>
              <p:cNvPr id="54" name="Ink 53">
                <a:extLst>
                  <a:ext uri="{FF2B5EF4-FFF2-40B4-BE49-F238E27FC236}">
                    <a16:creationId xmlns:a16="http://schemas.microsoft.com/office/drawing/2014/main" id="{7519C42F-04CE-6830-AAA8-24BFD03973B2}"/>
                  </a:ext>
                </a:extLst>
              </p:cNvPr>
              <p:cNvPicPr/>
              <p:nvPr/>
            </p:nvPicPr>
            <p:blipFill>
              <a:blip r:embed="rId7"/>
              <a:stretch>
                <a:fillRect/>
              </a:stretch>
            </p:blipFill>
            <p:spPr>
              <a:xfrm>
                <a:off x="8066407" y="1828539"/>
                <a:ext cx="4233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689E6B2B-18DD-8BBE-AC71-CFDD84AC8E39}"/>
                  </a:ext>
                </a:extLst>
              </p14:cNvPr>
              <p14:cNvContentPartPr/>
              <p14:nvPr/>
            </p14:nvContentPartPr>
            <p14:xfrm>
              <a:off x="9134887" y="1827459"/>
              <a:ext cx="511560" cy="270000"/>
            </p14:xfrm>
          </p:contentPart>
        </mc:Choice>
        <mc:Fallback xmlns="">
          <p:pic>
            <p:nvPicPr>
              <p:cNvPr id="59" name="Ink 58">
                <a:extLst>
                  <a:ext uri="{FF2B5EF4-FFF2-40B4-BE49-F238E27FC236}">
                    <a16:creationId xmlns:a16="http://schemas.microsoft.com/office/drawing/2014/main" id="{689E6B2B-18DD-8BBE-AC71-CFDD84AC8E39}"/>
                  </a:ext>
                </a:extLst>
              </p:cNvPr>
              <p:cNvPicPr/>
              <p:nvPr/>
            </p:nvPicPr>
            <p:blipFill>
              <a:blip r:embed="rId9"/>
              <a:stretch>
                <a:fillRect/>
              </a:stretch>
            </p:blipFill>
            <p:spPr>
              <a:xfrm>
                <a:off x="9125887" y="1818459"/>
                <a:ext cx="5292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1" name="Ink 70">
                <a:extLst>
                  <a:ext uri="{FF2B5EF4-FFF2-40B4-BE49-F238E27FC236}">
                    <a16:creationId xmlns:a16="http://schemas.microsoft.com/office/drawing/2014/main" id="{05A08870-385D-5F1E-34A6-7CA7F5E55899}"/>
                  </a:ext>
                </a:extLst>
              </p14:cNvPr>
              <p14:cNvContentPartPr/>
              <p14:nvPr/>
            </p14:nvContentPartPr>
            <p14:xfrm>
              <a:off x="8204647" y="2967219"/>
              <a:ext cx="294120" cy="305280"/>
            </p14:xfrm>
          </p:contentPart>
        </mc:Choice>
        <mc:Fallback xmlns="">
          <p:pic>
            <p:nvPicPr>
              <p:cNvPr id="71" name="Ink 70">
                <a:extLst>
                  <a:ext uri="{FF2B5EF4-FFF2-40B4-BE49-F238E27FC236}">
                    <a16:creationId xmlns:a16="http://schemas.microsoft.com/office/drawing/2014/main" id="{05A08870-385D-5F1E-34A6-7CA7F5E55899}"/>
                  </a:ext>
                </a:extLst>
              </p:cNvPr>
              <p:cNvPicPr/>
              <p:nvPr/>
            </p:nvPicPr>
            <p:blipFill>
              <a:blip r:embed="rId11"/>
              <a:stretch>
                <a:fillRect/>
              </a:stretch>
            </p:blipFill>
            <p:spPr>
              <a:xfrm>
                <a:off x="8195647" y="2958219"/>
                <a:ext cx="3117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2" name="Ink 71">
                <a:extLst>
                  <a:ext uri="{FF2B5EF4-FFF2-40B4-BE49-F238E27FC236}">
                    <a16:creationId xmlns:a16="http://schemas.microsoft.com/office/drawing/2014/main" id="{8D1E93CB-712D-4927-3DC6-5C06EB6D9DE0}"/>
                  </a:ext>
                </a:extLst>
              </p14:cNvPr>
              <p14:cNvContentPartPr/>
              <p14:nvPr/>
            </p14:nvContentPartPr>
            <p14:xfrm>
              <a:off x="9179887" y="2429379"/>
              <a:ext cx="466560" cy="279360"/>
            </p14:xfrm>
          </p:contentPart>
        </mc:Choice>
        <mc:Fallback xmlns="">
          <p:pic>
            <p:nvPicPr>
              <p:cNvPr id="72" name="Ink 71">
                <a:extLst>
                  <a:ext uri="{FF2B5EF4-FFF2-40B4-BE49-F238E27FC236}">
                    <a16:creationId xmlns:a16="http://schemas.microsoft.com/office/drawing/2014/main" id="{8D1E93CB-712D-4927-3DC6-5C06EB6D9DE0}"/>
                  </a:ext>
                </a:extLst>
              </p:cNvPr>
              <p:cNvPicPr/>
              <p:nvPr/>
            </p:nvPicPr>
            <p:blipFill>
              <a:blip r:embed="rId13"/>
              <a:stretch>
                <a:fillRect/>
              </a:stretch>
            </p:blipFill>
            <p:spPr>
              <a:xfrm>
                <a:off x="9170887" y="2420379"/>
                <a:ext cx="4842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3" name="Ink 72">
                <a:extLst>
                  <a:ext uri="{FF2B5EF4-FFF2-40B4-BE49-F238E27FC236}">
                    <a16:creationId xmlns:a16="http://schemas.microsoft.com/office/drawing/2014/main" id="{62AB1ADE-3226-120A-E8E8-0DD607B03127}"/>
                  </a:ext>
                </a:extLst>
              </p14:cNvPr>
              <p14:cNvContentPartPr/>
              <p14:nvPr/>
            </p14:nvContentPartPr>
            <p14:xfrm>
              <a:off x="8155687" y="2427579"/>
              <a:ext cx="325440" cy="289080"/>
            </p14:xfrm>
          </p:contentPart>
        </mc:Choice>
        <mc:Fallback xmlns="">
          <p:pic>
            <p:nvPicPr>
              <p:cNvPr id="73" name="Ink 72">
                <a:extLst>
                  <a:ext uri="{FF2B5EF4-FFF2-40B4-BE49-F238E27FC236}">
                    <a16:creationId xmlns:a16="http://schemas.microsoft.com/office/drawing/2014/main" id="{62AB1ADE-3226-120A-E8E8-0DD607B03127}"/>
                  </a:ext>
                </a:extLst>
              </p:cNvPr>
              <p:cNvPicPr/>
              <p:nvPr/>
            </p:nvPicPr>
            <p:blipFill>
              <a:blip r:embed="rId15"/>
              <a:stretch>
                <a:fillRect/>
              </a:stretch>
            </p:blipFill>
            <p:spPr>
              <a:xfrm>
                <a:off x="8146687" y="2418579"/>
                <a:ext cx="3430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1" name="Ink 80">
                <a:extLst>
                  <a:ext uri="{FF2B5EF4-FFF2-40B4-BE49-F238E27FC236}">
                    <a16:creationId xmlns:a16="http://schemas.microsoft.com/office/drawing/2014/main" id="{9E6A5B9B-9E2A-C8EE-0DAD-B87301C500D9}"/>
                  </a:ext>
                </a:extLst>
              </p14:cNvPr>
              <p14:cNvContentPartPr/>
              <p14:nvPr/>
            </p14:nvContentPartPr>
            <p14:xfrm>
              <a:off x="9386167" y="3657699"/>
              <a:ext cx="304920" cy="233280"/>
            </p14:xfrm>
          </p:contentPart>
        </mc:Choice>
        <mc:Fallback xmlns="">
          <p:pic>
            <p:nvPicPr>
              <p:cNvPr id="81" name="Ink 80">
                <a:extLst>
                  <a:ext uri="{FF2B5EF4-FFF2-40B4-BE49-F238E27FC236}">
                    <a16:creationId xmlns:a16="http://schemas.microsoft.com/office/drawing/2014/main" id="{9E6A5B9B-9E2A-C8EE-0DAD-B87301C500D9}"/>
                  </a:ext>
                </a:extLst>
              </p:cNvPr>
              <p:cNvPicPr/>
              <p:nvPr/>
            </p:nvPicPr>
            <p:blipFill>
              <a:blip r:embed="rId17"/>
              <a:stretch>
                <a:fillRect/>
              </a:stretch>
            </p:blipFill>
            <p:spPr>
              <a:xfrm>
                <a:off x="9377167" y="3648699"/>
                <a:ext cx="322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Ink 81">
                <a:extLst>
                  <a:ext uri="{FF2B5EF4-FFF2-40B4-BE49-F238E27FC236}">
                    <a16:creationId xmlns:a16="http://schemas.microsoft.com/office/drawing/2014/main" id="{F675AF49-E075-D20E-4AFF-1B6CC70AFF21}"/>
                  </a:ext>
                </a:extLst>
              </p14:cNvPr>
              <p14:cNvContentPartPr/>
              <p14:nvPr/>
            </p14:nvContentPartPr>
            <p14:xfrm>
              <a:off x="8246407" y="3648339"/>
              <a:ext cx="378000" cy="314280"/>
            </p14:xfrm>
          </p:contentPart>
        </mc:Choice>
        <mc:Fallback xmlns="">
          <p:pic>
            <p:nvPicPr>
              <p:cNvPr id="82" name="Ink 81">
                <a:extLst>
                  <a:ext uri="{FF2B5EF4-FFF2-40B4-BE49-F238E27FC236}">
                    <a16:creationId xmlns:a16="http://schemas.microsoft.com/office/drawing/2014/main" id="{F675AF49-E075-D20E-4AFF-1B6CC70AFF21}"/>
                  </a:ext>
                </a:extLst>
              </p:cNvPr>
              <p:cNvPicPr/>
              <p:nvPr/>
            </p:nvPicPr>
            <p:blipFill>
              <a:blip r:embed="rId19"/>
              <a:stretch>
                <a:fillRect/>
              </a:stretch>
            </p:blipFill>
            <p:spPr>
              <a:xfrm>
                <a:off x="8237407" y="3639339"/>
                <a:ext cx="395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4281F07A-C93B-0635-67F8-887C50532967}"/>
                  </a:ext>
                </a:extLst>
              </p14:cNvPr>
              <p14:cNvContentPartPr/>
              <p14:nvPr/>
            </p14:nvContentPartPr>
            <p14:xfrm>
              <a:off x="9322447" y="2953539"/>
              <a:ext cx="309600" cy="280440"/>
            </p14:xfrm>
          </p:contentPart>
        </mc:Choice>
        <mc:Fallback xmlns="">
          <p:pic>
            <p:nvPicPr>
              <p:cNvPr id="83" name="Ink 82">
                <a:extLst>
                  <a:ext uri="{FF2B5EF4-FFF2-40B4-BE49-F238E27FC236}">
                    <a16:creationId xmlns:a16="http://schemas.microsoft.com/office/drawing/2014/main" id="{4281F07A-C93B-0635-67F8-887C50532967}"/>
                  </a:ext>
                </a:extLst>
              </p:cNvPr>
              <p:cNvPicPr/>
              <p:nvPr/>
            </p:nvPicPr>
            <p:blipFill>
              <a:blip r:embed="rId21"/>
              <a:stretch>
                <a:fillRect/>
              </a:stretch>
            </p:blipFill>
            <p:spPr>
              <a:xfrm>
                <a:off x="9313447" y="2944539"/>
                <a:ext cx="3272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22888C1B-BCA2-533B-6FED-45BB7CC3A9EB}"/>
                  </a:ext>
                </a:extLst>
              </p14:cNvPr>
              <p14:cNvContentPartPr/>
              <p14:nvPr/>
            </p14:nvContentPartPr>
            <p14:xfrm>
              <a:off x="10165927" y="2017179"/>
              <a:ext cx="842400" cy="13680"/>
            </p14:xfrm>
          </p:contentPart>
        </mc:Choice>
        <mc:Fallback xmlns="">
          <p:pic>
            <p:nvPicPr>
              <p:cNvPr id="84" name="Ink 83">
                <a:extLst>
                  <a:ext uri="{FF2B5EF4-FFF2-40B4-BE49-F238E27FC236}">
                    <a16:creationId xmlns:a16="http://schemas.microsoft.com/office/drawing/2014/main" id="{22888C1B-BCA2-533B-6FED-45BB7CC3A9EB}"/>
                  </a:ext>
                </a:extLst>
              </p:cNvPr>
              <p:cNvPicPr/>
              <p:nvPr/>
            </p:nvPicPr>
            <p:blipFill>
              <a:blip r:embed="rId23"/>
              <a:stretch>
                <a:fillRect/>
              </a:stretch>
            </p:blipFill>
            <p:spPr>
              <a:xfrm>
                <a:off x="10156927" y="2008179"/>
                <a:ext cx="860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5" name="Ink 84">
                <a:extLst>
                  <a:ext uri="{FF2B5EF4-FFF2-40B4-BE49-F238E27FC236}">
                    <a16:creationId xmlns:a16="http://schemas.microsoft.com/office/drawing/2014/main" id="{A3607BCF-FF56-30FD-C0BA-BDF4026ECAC9}"/>
                  </a:ext>
                </a:extLst>
              </p14:cNvPr>
              <p14:cNvContentPartPr/>
              <p14:nvPr/>
            </p14:nvContentPartPr>
            <p14:xfrm>
              <a:off x="10246567" y="2537019"/>
              <a:ext cx="645840" cy="42480"/>
            </p14:xfrm>
          </p:contentPart>
        </mc:Choice>
        <mc:Fallback xmlns="">
          <p:pic>
            <p:nvPicPr>
              <p:cNvPr id="85" name="Ink 84">
                <a:extLst>
                  <a:ext uri="{FF2B5EF4-FFF2-40B4-BE49-F238E27FC236}">
                    <a16:creationId xmlns:a16="http://schemas.microsoft.com/office/drawing/2014/main" id="{A3607BCF-FF56-30FD-C0BA-BDF4026ECAC9}"/>
                  </a:ext>
                </a:extLst>
              </p:cNvPr>
              <p:cNvPicPr/>
              <p:nvPr/>
            </p:nvPicPr>
            <p:blipFill>
              <a:blip r:embed="rId25"/>
              <a:stretch>
                <a:fillRect/>
              </a:stretch>
            </p:blipFill>
            <p:spPr>
              <a:xfrm>
                <a:off x="10237567" y="2528019"/>
                <a:ext cx="663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Ink 85">
                <a:extLst>
                  <a:ext uri="{FF2B5EF4-FFF2-40B4-BE49-F238E27FC236}">
                    <a16:creationId xmlns:a16="http://schemas.microsoft.com/office/drawing/2014/main" id="{F708FD47-48D6-5757-425D-E04D41919938}"/>
                  </a:ext>
                </a:extLst>
              </p14:cNvPr>
              <p14:cNvContentPartPr/>
              <p14:nvPr/>
            </p14:nvContentPartPr>
            <p14:xfrm>
              <a:off x="10237567" y="3210579"/>
              <a:ext cx="430920" cy="27000"/>
            </p14:xfrm>
          </p:contentPart>
        </mc:Choice>
        <mc:Fallback xmlns="">
          <p:pic>
            <p:nvPicPr>
              <p:cNvPr id="86" name="Ink 85">
                <a:extLst>
                  <a:ext uri="{FF2B5EF4-FFF2-40B4-BE49-F238E27FC236}">
                    <a16:creationId xmlns:a16="http://schemas.microsoft.com/office/drawing/2014/main" id="{F708FD47-48D6-5757-425D-E04D41919938}"/>
                  </a:ext>
                </a:extLst>
              </p:cNvPr>
              <p:cNvPicPr/>
              <p:nvPr/>
            </p:nvPicPr>
            <p:blipFill>
              <a:blip r:embed="rId27"/>
              <a:stretch>
                <a:fillRect/>
              </a:stretch>
            </p:blipFill>
            <p:spPr>
              <a:xfrm>
                <a:off x="10228567" y="3201579"/>
                <a:ext cx="448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7" name="Ink 86">
                <a:extLst>
                  <a:ext uri="{FF2B5EF4-FFF2-40B4-BE49-F238E27FC236}">
                    <a16:creationId xmlns:a16="http://schemas.microsoft.com/office/drawing/2014/main" id="{45DCA1F2-EF55-E8EC-CB5C-11BE94028D48}"/>
                  </a:ext>
                </a:extLst>
              </p14:cNvPr>
              <p14:cNvContentPartPr/>
              <p14:nvPr/>
            </p14:nvContentPartPr>
            <p14:xfrm>
              <a:off x="10174927" y="3702339"/>
              <a:ext cx="600840" cy="72360"/>
            </p14:xfrm>
          </p:contentPart>
        </mc:Choice>
        <mc:Fallback xmlns="">
          <p:pic>
            <p:nvPicPr>
              <p:cNvPr id="87" name="Ink 86">
                <a:extLst>
                  <a:ext uri="{FF2B5EF4-FFF2-40B4-BE49-F238E27FC236}">
                    <a16:creationId xmlns:a16="http://schemas.microsoft.com/office/drawing/2014/main" id="{45DCA1F2-EF55-E8EC-CB5C-11BE94028D48}"/>
                  </a:ext>
                </a:extLst>
              </p:cNvPr>
              <p:cNvPicPr/>
              <p:nvPr/>
            </p:nvPicPr>
            <p:blipFill>
              <a:blip r:embed="rId29"/>
              <a:stretch>
                <a:fillRect/>
              </a:stretch>
            </p:blipFill>
            <p:spPr>
              <a:xfrm>
                <a:off x="10165927" y="3693339"/>
                <a:ext cx="6184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8" name="Ink 87">
                <a:extLst>
                  <a:ext uri="{FF2B5EF4-FFF2-40B4-BE49-F238E27FC236}">
                    <a16:creationId xmlns:a16="http://schemas.microsoft.com/office/drawing/2014/main" id="{FBFFF156-6193-FBC7-C422-13F6F07597F2}"/>
                  </a:ext>
                </a:extLst>
              </p14:cNvPr>
              <p14:cNvContentPartPr/>
              <p14:nvPr/>
            </p14:nvContentPartPr>
            <p14:xfrm>
              <a:off x="7045447" y="896499"/>
              <a:ext cx="207360" cy="3285000"/>
            </p14:xfrm>
          </p:contentPart>
        </mc:Choice>
        <mc:Fallback xmlns="">
          <p:pic>
            <p:nvPicPr>
              <p:cNvPr id="88" name="Ink 87">
                <a:extLst>
                  <a:ext uri="{FF2B5EF4-FFF2-40B4-BE49-F238E27FC236}">
                    <a16:creationId xmlns:a16="http://schemas.microsoft.com/office/drawing/2014/main" id="{FBFFF156-6193-FBC7-C422-13F6F07597F2}"/>
                  </a:ext>
                </a:extLst>
              </p:cNvPr>
              <p:cNvPicPr/>
              <p:nvPr/>
            </p:nvPicPr>
            <p:blipFill>
              <a:blip r:embed="rId31"/>
              <a:stretch>
                <a:fillRect/>
              </a:stretch>
            </p:blipFill>
            <p:spPr>
              <a:xfrm>
                <a:off x="7036447" y="887499"/>
                <a:ext cx="225000" cy="3302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1" name="Ink 100">
                <a:extLst>
                  <a:ext uri="{FF2B5EF4-FFF2-40B4-BE49-F238E27FC236}">
                    <a16:creationId xmlns:a16="http://schemas.microsoft.com/office/drawing/2014/main" id="{84370F6B-2734-A68E-0E98-E00F8302B6DA}"/>
                  </a:ext>
                </a:extLst>
              </p14:cNvPr>
              <p14:cNvContentPartPr/>
              <p14:nvPr/>
            </p14:nvContentPartPr>
            <p14:xfrm>
              <a:off x="6731887" y="295299"/>
              <a:ext cx="2358720" cy="529920"/>
            </p14:xfrm>
          </p:contentPart>
        </mc:Choice>
        <mc:Fallback xmlns="">
          <p:pic>
            <p:nvPicPr>
              <p:cNvPr id="101" name="Ink 100">
                <a:extLst>
                  <a:ext uri="{FF2B5EF4-FFF2-40B4-BE49-F238E27FC236}">
                    <a16:creationId xmlns:a16="http://schemas.microsoft.com/office/drawing/2014/main" id="{84370F6B-2734-A68E-0E98-E00F8302B6DA}"/>
                  </a:ext>
                </a:extLst>
              </p:cNvPr>
              <p:cNvPicPr/>
              <p:nvPr/>
            </p:nvPicPr>
            <p:blipFill>
              <a:blip r:embed="rId33"/>
              <a:stretch>
                <a:fillRect/>
              </a:stretch>
            </p:blipFill>
            <p:spPr>
              <a:xfrm>
                <a:off x="6722887" y="286299"/>
                <a:ext cx="23763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1" name="Ink 110">
                <a:extLst>
                  <a:ext uri="{FF2B5EF4-FFF2-40B4-BE49-F238E27FC236}">
                    <a16:creationId xmlns:a16="http://schemas.microsoft.com/office/drawing/2014/main" id="{9FA31244-6922-D984-E224-C52C2280196C}"/>
                  </a:ext>
                </a:extLst>
              </p14:cNvPr>
              <p14:cNvContentPartPr/>
              <p14:nvPr/>
            </p14:nvContentPartPr>
            <p14:xfrm>
              <a:off x="4751167" y="1621539"/>
              <a:ext cx="1569240" cy="360000"/>
            </p14:xfrm>
          </p:contentPart>
        </mc:Choice>
        <mc:Fallback xmlns="">
          <p:pic>
            <p:nvPicPr>
              <p:cNvPr id="111" name="Ink 110">
                <a:extLst>
                  <a:ext uri="{FF2B5EF4-FFF2-40B4-BE49-F238E27FC236}">
                    <a16:creationId xmlns:a16="http://schemas.microsoft.com/office/drawing/2014/main" id="{9FA31244-6922-D984-E224-C52C2280196C}"/>
                  </a:ext>
                </a:extLst>
              </p:cNvPr>
              <p:cNvPicPr/>
              <p:nvPr/>
            </p:nvPicPr>
            <p:blipFill>
              <a:blip r:embed="rId35"/>
              <a:stretch>
                <a:fillRect/>
              </a:stretch>
            </p:blipFill>
            <p:spPr>
              <a:xfrm>
                <a:off x="4742167" y="1612539"/>
                <a:ext cx="15868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3" name="Ink 132">
                <a:extLst>
                  <a:ext uri="{FF2B5EF4-FFF2-40B4-BE49-F238E27FC236}">
                    <a16:creationId xmlns:a16="http://schemas.microsoft.com/office/drawing/2014/main" id="{18BC7893-6DCC-EC2C-E066-0AB51BA832C4}"/>
                  </a:ext>
                </a:extLst>
              </p14:cNvPr>
              <p14:cNvContentPartPr/>
              <p14:nvPr/>
            </p14:nvContentPartPr>
            <p14:xfrm>
              <a:off x="4408807" y="4006899"/>
              <a:ext cx="2557080" cy="2259720"/>
            </p14:xfrm>
          </p:contentPart>
        </mc:Choice>
        <mc:Fallback xmlns="">
          <p:pic>
            <p:nvPicPr>
              <p:cNvPr id="133" name="Ink 132">
                <a:extLst>
                  <a:ext uri="{FF2B5EF4-FFF2-40B4-BE49-F238E27FC236}">
                    <a16:creationId xmlns:a16="http://schemas.microsoft.com/office/drawing/2014/main" id="{18BC7893-6DCC-EC2C-E066-0AB51BA832C4}"/>
                  </a:ext>
                </a:extLst>
              </p:cNvPr>
              <p:cNvPicPr/>
              <p:nvPr/>
            </p:nvPicPr>
            <p:blipFill>
              <a:blip r:embed="rId37"/>
              <a:stretch>
                <a:fillRect/>
              </a:stretch>
            </p:blipFill>
            <p:spPr>
              <a:xfrm>
                <a:off x="4399807" y="3997899"/>
                <a:ext cx="2574720" cy="2277360"/>
              </a:xfrm>
              <a:prstGeom prst="rect">
                <a:avLst/>
              </a:prstGeom>
            </p:spPr>
          </p:pic>
        </mc:Fallback>
      </mc:AlternateContent>
    </p:spTree>
    <p:extLst>
      <p:ext uri="{BB962C8B-B14F-4D97-AF65-F5344CB8AC3E}">
        <p14:creationId xmlns:p14="http://schemas.microsoft.com/office/powerpoint/2010/main" val="311408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Create EPM Data Model</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Rectangle 1">
            <a:extLst>
              <a:ext uri="{FF2B5EF4-FFF2-40B4-BE49-F238E27FC236}">
                <a16:creationId xmlns:a16="http://schemas.microsoft.com/office/drawing/2014/main" id="{C754B4E3-A6D2-4D0C-A33F-784BCCDDFE30}"/>
              </a:ext>
            </a:extLst>
          </p:cNvPr>
          <p:cNvSpPr/>
          <p:nvPr/>
        </p:nvSpPr>
        <p:spPr>
          <a:xfrm>
            <a:off x="2716440" y="2558142"/>
            <a:ext cx="2090057"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Partners</a:t>
            </a:r>
          </a:p>
          <a:p>
            <a:pPr algn="ctr"/>
            <a:r>
              <a:rPr lang="en-US" dirty="0"/>
              <a:t>(Customer, Vendor)</a:t>
            </a:r>
          </a:p>
        </p:txBody>
      </p:sp>
      <p:sp>
        <p:nvSpPr>
          <p:cNvPr id="5" name="Rectangle 4">
            <a:extLst>
              <a:ext uri="{FF2B5EF4-FFF2-40B4-BE49-F238E27FC236}">
                <a16:creationId xmlns:a16="http://schemas.microsoft.com/office/drawing/2014/main" id="{61A6A024-CA9E-4CD9-8FEC-3DDC6F303663}"/>
              </a:ext>
            </a:extLst>
          </p:cNvPr>
          <p:cNvSpPr/>
          <p:nvPr/>
        </p:nvSpPr>
        <p:spPr>
          <a:xfrm>
            <a:off x="205122" y="2558142"/>
            <a:ext cx="1832049"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Addresses</a:t>
            </a:r>
          </a:p>
        </p:txBody>
      </p:sp>
      <p:cxnSp>
        <p:nvCxnSpPr>
          <p:cNvPr id="9" name="Straight Connector 8">
            <a:extLst>
              <a:ext uri="{FF2B5EF4-FFF2-40B4-BE49-F238E27FC236}">
                <a16:creationId xmlns:a16="http://schemas.microsoft.com/office/drawing/2014/main" id="{D59032E6-24E7-4466-B0C2-18B0AEAC9D62}"/>
              </a:ext>
            </a:extLst>
          </p:cNvPr>
          <p:cNvCxnSpPr>
            <a:stCxn id="5" idx="3"/>
            <a:endCxn id="2" idx="1"/>
          </p:cNvCxnSpPr>
          <p:nvPr/>
        </p:nvCxnSpPr>
        <p:spPr>
          <a:xfrm>
            <a:off x="2037171" y="2993571"/>
            <a:ext cx="67926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32CF7E-AC51-42D5-BD5E-279928D1C9F4}"/>
              </a:ext>
            </a:extLst>
          </p:cNvPr>
          <p:cNvSpPr/>
          <p:nvPr/>
        </p:nvSpPr>
        <p:spPr>
          <a:xfrm>
            <a:off x="10223229" y="2558142"/>
            <a:ext cx="1736255"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sp>
        <p:nvSpPr>
          <p:cNvPr id="11" name="Rectangle 10">
            <a:extLst>
              <a:ext uri="{FF2B5EF4-FFF2-40B4-BE49-F238E27FC236}">
                <a16:creationId xmlns:a16="http://schemas.microsoft.com/office/drawing/2014/main" id="{1623B74A-76C9-4741-B29D-77590BC0E920}"/>
              </a:ext>
            </a:extLst>
          </p:cNvPr>
          <p:cNvSpPr/>
          <p:nvPr/>
        </p:nvSpPr>
        <p:spPr>
          <a:xfrm>
            <a:off x="10223229" y="1534421"/>
            <a:ext cx="17362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Texts</a:t>
            </a:r>
          </a:p>
        </p:txBody>
      </p:sp>
      <p:cxnSp>
        <p:nvCxnSpPr>
          <p:cNvPr id="13" name="Connector: Elbow 12">
            <a:extLst>
              <a:ext uri="{FF2B5EF4-FFF2-40B4-BE49-F238E27FC236}">
                <a16:creationId xmlns:a16="http://schemas.microsoft.com/office/drawing/2014/main" id="{8E4C5AAC-F4CD-4EB8-982B-7788609D8D1D}"/>
              </a:ext>
            </a:extLst>
          </p:cNvPr>
          <p:cNvCxnSpPr>
            <a:stCxn id="10" idx="0"/>
            <a:endCxn id="11" idx="2"/>
          </p:cNvCxnSpPr>
          <p:nvPr/>
        </p:nvCxnSpPr>
        <p:spPr>
          <a:xfrm rot="5400000" flipH="1" flipV="1">
            <a:off x="10935037" y="2401822"/>
            <a:ext cx="3126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ED77349-8CD4-4BD3-82AA-16E44924AA5A}"/>
              </a:ext>
            </a:extLst>
          </p:cNvPr>
          <p:cNvSpPr/>
          <p:nvPr/>
        </p:nvSpPr>
        <p:spPr>
          <a:xfrm>
            <a:off x="6313080" y="2488474"/>
            <a:ext cx="2064657" cy="940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Orders</a:t>
            </a:r>
          </a:p>
        </p:txBody>
      </p:sp>
      <p:cxnSp>
        <p:nvCxnSpPr>
          <p:cNvPr id="16" name="Connector: Elbow 15">
            <a:extLst>
              <a:ext uri="{FF2B5EF4-FFF2-40B4-BE49-F238E27FC236}">
                <a16:creationId xmlns:a16="http://schemas.microsoft.com/office/drawing/2014/main" id="{30388E46-9327-4FBD-9D25-DBF4DD01C55B}"/>
              </a:ext>
            </a:extLst>
          </p:cNvPr>
          <p:cNvCxnSpPr>
            <a:stCxn id="14" idx="1"/>
            <a:endCxn id="2" idx="3"/>
          </p:cNvCxnSpPr>
          <p:nvPr/>
        </p:nvCxnSpPr>
        <p:spPr>
          <a:xfrm rot="10800000" flipV="1">
            <a:off x="4806498" y="2958737"/>
            <a:ext cx="1506583" cy="348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9CF5CF-83EB-4D34-ABDD-0A92EFFA5B6C}"/>
              </a:ext>
            </a:extLst>
          </p:cNvPr>
          <p:cNvSpPr txBox="1"/>
          <p:nvPr/>
        </p:nvSpPr>
        <p:spPr>
          <a:xfrm>
            <a:off x="4902291" y="2592977"/>
            <a:ext cx="1576252" cy="369332"/>
          </a:xfrm>
          <a:prstGeom prst="rect">
            <a:avLst/>
          </a:prstGeom>
          <a:noFill/>
        </p:spPr>
        <p:txBody>
          <a:bodyPr wrap="square" rtlCol="0">
            <a:spAutoFit/>
          </a:bodyPr>
          <a:lstStyle/>
          <a:p>
            <a:r>
              <a:rPr lang="en-US" dirty="0"/>
              <a:t>1	*</a:t>
            </a:r>
          </a:p>
        </p:txBody>
      </p:sp>
      <p:sp>
        <p:nvSpPr>
          <p:cNvPr id="18" name="Rectangle: Rounded Corners 17">
            <a:extLst>
              <a:ext uri="{FF2B5EF4-FFF2-40B4-BE49-F238E27FC236}">
                <a16:creationId xmlns:a16="http://schemas.microsoft.com/office/drawing/2014/main" id="{AF24DC4F-72A9-4FB2-AC93-C299C714231F}"/>
              </a:ext>
            </a:extLst>
          </p:cNvPr>
          <p:cNvSpPr/>
          <p:nvPr/>
        </p:nvSpPr>
        <p:spPr>
          <a:xfrm>
            <a:off x="6325780" y="3968931"/>
            <a:ext cx="2064657" cy="924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 Items</a:t>
            </a:r>
          </a:p>
        </p:txBody>
      </p:sp>
      <p:cxnSp>
        <p:nvCxnSpPr>
          <p:cNvPr id="20" name="Connector: Elbow 19">
            <a:extLst>
              <a:ext uri="{FF2B5EF4-FFF2-40B4-BE49-F238E27FC236}">
                <a16:creationId xmlns:a16="http://schemas.microsoft.com/office/drawing/2014/main" id="{1C171DF5-3052-4D2A-9C99-7587CD85CB6D}"/>
              </a:ext>
            </a:extLst>
          </p:cNvPr>
          <p:cNvCxnSpPr>
            <a:stCxn id="14" idx="2"/>
            <a:endCxn id="18" idx="0"/>
          </p:cNvCxnSpPr>
          <p:nvPr/>
        </p:nvCxnSpPr>
        <p:spPr>
          <a:xfrm rot="16200000" flipH="1">
            <a:off x="7081794" y="3692615"/>
            <a:ext cx="539931"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63B6F57-08E1-496F-BEAB-0BA54236F8C1}"/>
              </a:ext>
            </a:extLst>
          </p:cNvPr>
          <p:cNvCxnSpPr>
            <a:cxnSpLocks/>
            <a:stCxn id="18" idx="3"/>
            <a:endCxn id="10" idx="1"/>
          </p:cNvCxnSpPr>
          <p:nvPr/>
        </p:nvCxnSpPr>
        <p:spPr>
          <a:xfrm flipV="1">
            <a:off x="8390437" y="2993571"/>
            <a:ext cx="1832792" cy="14376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A20124-5243-402B-B8B1-C42164DCCCFF}"/>
              </a:ext>
            </a:extLst>
          </p:cNvPr>
          <p:cNvSpPr txBox="1"/>
          <p:nvPr/>
        </p:nvSpPr>
        <p:spPr>
          <a:xfrm>
            <a:off x="7510870" y="3464768"/>
            <a:ext cx="879567" cy="369332"/>
          </a:xfrm>
          <a:prstGeom prst="rect">
            <a:avLst/>
          </a:prstGeom>
          <a:noFill/>
        </p:spPr>
        <p:txBody>
          <a:bodyPr wrap="square" rtlCol="0">
            <a:spAutoFit/>
          </a:bodyPr>
          <a:lstStyle/>
          <a:p>
            <a:r>
              <a:rPr lang="en-US" dirty="0"/>
              <a:t>1..*</a:t>
            </a:r>
          </a:p>
        </p:txBody>
      </p:sp>
      <p:sp>
        <p:nvSpPr>
          <p:cNvPr id="25" name="Rectangle 24">
            <a:extLst>
              <a:ext uri="{FF2B5EF4-FFF2-40B4-BE49-F238E27FC236}">
                <a16:creationId xmlns:a16="http://schemas.microsoft.com/office/drawing/2014/main" id="{9AD39765-21C4-42B3-9D11-3144BE2ECEB1}"/>
              </a:ext>
            </a:extLst>
          </p:cNvPr>
          <p:cNvSpPr/>
          <p:nvPr/>
        </p:nvSpPr>
        <p:spPr>
          <a:xfrm>
            <a:off x="84202" y="3640665"/>
            <a:ext cx="5066387" cy="369332"/>
          </a:xfrm>
          <a:prstGeom prst="rect">
            <a:avLst/>
          </a:prstGeom>
        </p:spPr>
        <p:txBody>
          <a:bodyPr wrap="none">
            <a:spAutoFit/>
          </a:bodyPr>
          <a:lstStyle/>
          <a:p>
            <a:r>
              <a:rPr lang="en-US" dirty="0"/>
              <a:t>https://www.youtube.com/watch?v=1tk4DUOXXQw</a:t>
            </a:r>
          </a:p>
        </p:txBody>
      </p:sp>
    </p:spTree>
    <p:extLst>
      <p:ext uri="{BB962C8B-B14F-4D97-AF65-F5344CB8AC3E}">
        <p14:creationId xmlns:p14="http://schemas.microsoft.com/office/powerpoint/2010/main" val="123054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Language Dependent Data – text Tables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1477328"/>
          </a:xfrm>
          <a:prstGeom prst="rect">
            <a:avLst/>
          </a:prstGeom>
          <a:noFill/>
        </p:spPr>
        <p:txBody>
          <a:bodyPr wrap="square" rtlCol="0">
            <a:spAutoFit/>
          </a:bodyPr>
          <a:lstStyle/>
          <a:p>
            <a:r>
              <a:rPr lang="en-US" dirty="0"/>
              <a:t>Following are the dis-advantages of classical technique</a:t>
            </a:r>
          </a:p>
          <a:p>
            <a:pPr marL="285750" indent="-285750">
              <a:buFont typeface="Arial" panose="020B0604020202020204" pitchFamily="34" charset="0"/>
              <a:buChar char="•"/>
            </a:pPr>
            <a:r>
              <a:rPr lang="en-US" dirty="0"/>
              <a:t>We have to manually create the text table</a:t>
            </a:r>
          </a:p>
          <a:p>
            <a:pPr marL="285750" indent="-285750">
              <a:buFont typeface="Arial" panose="020B0604020202020204" pitchFamily="34" charset="0"/>
              <a:buChar char="•"/>
            </a:pPr>
            <a:r>
              <a:rPr lang="en-US" dirty="0"/>
              <a:t>To read data a developer need to code association and also pass the language value manually @ runtime </a:t>
            </a:r>
          </a:p>
          <a:p>
            <a:endParaRPr lang="en-US" dirty="0"/>
          </a:p>
          <a:p>
            <a:endParaRPr lang="en-US" dirty="0"/>
          </a:p>
        </p:txBody>
      </p:sp>
    </p:spTree>
    <p:extLst>
      <p:ext uri="{BB962C8B-B14F-4D97-AF65-F5344CB8AC3E}">
        <p14:creationId xmlns:p14="http://schemas.microsoft.com/office/powerpoint/2010/main" val="280496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CDS Views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2739211"/>
          </a:xfrm>
          <a:prstGeom prst="rect">
            <a:avLst/>
          </a:prstGeom>
          <a:noFill/>
        </p:spPr>
        <p:txBody>
          <a:bodyPr wrap="square" rtlCol="0">
            <a:spAutoFit/>
          </a:bodyPr>
          <a:lstStyle/>
          <a:p>
            <a:r>
              <a:rPr lang="en-US" sz="2800" b="1" dirty="0"/>
              <a:t>Why we need views in a software</a:t>
            </a:r>
          </a:p>
          <a:p>
            <a:pPr marL="342900" indent="-342900">
              <a:buFontTx/>
              <a:buChar char="-"/>
            </a:pPr>
            <a:r>
              <a:rPr lang="en-US" sz="2400" dirty="0"/>
              <a:t>They display non-normalized data. The data is spread in multiple tables, and it is difficult for developers to every time write JOINs. </a:t>
            </a:r>
          </a:p>
          <a:p>
            <a:pPr marL="342900" indent="-342900">
              <a:buFontTx/>
              <a:buChar char="-"/>
            </a:pPr>
            <a:r>
              <a:rPr lang="en-US" sz="2400" dirty="0"/>
              <a:t>The application needs data which is presentable to user</a:t>
            </a:r>
          </a:p>
          <a:p>
            <a:pPr marL="342900" indent="-342900">
              <a:buFontTx/>
              <a:buChar char="-"/>
            </a:pPr>
            <a:r>
              <a:rPr lang="en-US" sz="2400" dirty="0"/>
              <a:t>View gives security because users cannot update data using view</a:t>
            </a:r>
          </a:p>
          <a:p>
            <a:pPr marL="342900" indent="-342900">
              <a:buFontTx/>
              <a:buChar char="-"/>
            </a:pPr>
            <a:r>
              <a:rPr lang="en-US" sz="2400" dirty="0"/>
              <a:t>They can aggregate data like find total sales per customer.</a:t>
            </a:r>
          </a:p>
          <a:p>
            <a:pPr marL="342900" indent="-342900">
              <a:buFontTx/>
              <a:buChar char="-"/>
            </a:pPr>
            <a:r>
              <a:rPr lang="en-US" sz="2400" dirty="0"/>
              <a:t>Expose columns of technical type to more semantic names</a:t>
            </a:r>
          </a:p>
        </p:txBody>
      </p:sp>
    </p:spTree>
    <p:extLst>
      <p:ext uri="{BB962C8B-B14F-4D97-AF65-F5344CB8AC3E}">
        <p14:creationId xmlns:p14="http://schemas.microsoft.com/office/powerpoint/2010/main" val="1083138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9ECA91-AFB7-30FA-1AD1-B9C1D9C05320}"/>
              </a:ext>
            </a:extLst>
          </p:cNvPr>
          <p:cNvSpPr>
            <a:spLocks noGrp="1"/>
          </p:cNvSpPr>
          <p:nvPr>
            <p:ph type="sldNum" sz="quarter" idx="12"/>
          </p:nvPr>
        </p:nvSpPr>
        <p:spPr/>
        <p:txBody>
          <a:bodyPr/>
          <a:lstStyle/>
          <a:p>
            <a:fld id="{57F9AF9E-ED51-4F62-9170-299651997670}" type="slidenum">
              <a:rPr lang="en-IN" smtClean="0"/>
              <a:t>16</a:t>
            </a:fld>
            <a:endParaRPr lang="en-IN"/>
          </a:p>
        </p:txBody>
      </p: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9E61F639-1A44-5355-770D-5FDB3779A5F1}"/>
                  </a:ext>
                </a:extLst>
              </p14:cNvPr>
              <p14:cNvContentPartPr/>
              <p14:nvPr/>
            </p14:nvContentPartPr>
            <p14:xfrm>
              <a:off x="411367" y="923499"/>
              <a:ext cx="2827440" cy="1485360"/>
            </p14:xfrm>
          </p:contentPart>
        </mc:Choice>
        <mc:Fallback xmlns="">
          <p:pic>
            <p:nvPicPr>
              <p:cNvPr id="23" name="Ink 22">
                <a:extLst>
                  <a:ext uri="{FF2B5EF4-FFF2-40B4-BE49-F238E27FC236}">
                    <a16:creationId xmlns:a16="http://schemas.microsoft.com/office/drawing/2014/main" id="{9E61F639-1A44-5355-770D-5FDB3779A5F1}"/>
                  </a:ext>
                </a:extLst>
              </p:cNvPr>
              <p:cNvPicPr/>
              <p:nvPr/>
            </p:nvPicPr>
            <p:blipFill>
              <a:blip r:embed="rId3"/>
              <a:stretch>
                <a:fillRect/>
              </a:stretch>
            </p:blipFill>
            <p:spPr>
              <a:xfrm>
                <a:off x="402367" y="914499"/>
                <a:ext cx="2845080" cy="1503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8" name="Ink 187">
                <a:extLst>
                  <a:ext uri="{FF2B5EF4-FFF2-40B4-BE49-F238E27FC236}">
                    <a16:creationId xmlns:a16="http://schemas.microsoft.com/office/drawing/2014/main" id="{165F9FAA-6FC5-BE00-457F-673A8784202E}"/>
                  </a:ext>
                </a:extLst>
              </p14:cNvPr>
              <p14:cNvContentPartPr/>
              <p14:nvPr/>
            </p14:nvContentPartPr>
            <p14:xfrm>
              <a:off x="1307047" y="167859"/>
              <a:ext cx="10312560" cy="5614560"/>
            </p14:xfrm>
          </p:contentPart>
        </mc:Choice>
        <mc:Fallback xmlns="">
          <p:pic>
            <p:nvPicPr>
              <p:cNvPr id="188" name="Ink 187">
                <a:extLst>
                  <a:ext uri="{FF2B5EF4-FFF2-40B4-BE49-F238E27FC236}">
                    <a16:creationId xmlns:a16="http://schemas.microsoft.com/office/drawing/2014/main" id="{165F9FAA-6FC5-BE00-457F-673A8784202E}"/>
                  </a:ext>
                </a:extLst>
              </p:cNvPr>
              <p:cNvPicPr/>
              <p:nvPr/>
            </p:nvPicPr>
            <p:blipFill>
              <a:blip r:embed="rId5"/>
              <a:stretch>
                <a:fillRect/>
              </a:stretch>
            </p:blipFill>
            <p:spPr>
              <a:xfrm>
                <a:off x="1298047" y="158859"/>
                <a:ext cx="10330200" cy="5632200"/>
              </a:xfrm>
              <a:prstGeom prst="rect">
                <a:avLst/>
              </a:prstGeom>
            </p:spPr>
          </p:pic>
        </mc:Fallback>
      </mc:AlternateContent>
    </p:spTree>
    <p:extLst>
      <p:ext uri="{BB962C8B-B14F-4D97-AF65-F5344CB8AC3E}">
        <p14:creationId xmlns:p14="http://schemas.microsoft.com/office/powerpoint/2010/main" val="2091049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Generic Handlers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408224" y="896943"/>
            <a:ext cx="11664027" cy="1754326"/>
          </a:xfrm>
          <a:prstGeom prst="rect">
            <a:avLst/>
          </a:prstGeom>
          <a:noFill/>
        </p:spPr>
        <p:txBody>
          <a:bodyPr wrap="square" rtlCol="0">
            <a:spAutoFit/>
          </a:bodyPr>
          <a:lstStyle/>
          <a:p>
            <a:r>
              <a:rPr lang="en-US" dirty="0"/>
              <a:t>The CAPM Framework generates most of the code for CURDQ operations on the entity, it also does these operations in synchronous manner. At time, we want to</a:t>
            </a:r>
          </a:p>
          <a:p>
            <a:pPr marL="285750" indent="-285750">
              <a:buFontTx/>
              <a:buChar char="-"/>
            </a:pPr>
            <a:r>
              <a:rPr lang="en-US" dirty="0"/>
              <a:t>Take full control on CURDQ</a:t>
            </a:r>
          </a:p>
          <a:p>
            <a:pPr marL="285750" indent="-285750">
              <a:buFontTx/>
              <a:buChar char="-"/>
            </a:pPr>
            <a:r>
              <a:rPr lang="en-US" dirty="0"/>
              <a:t>I want to add my custom validations before data is updated</a:t>
            </a:r>
          </a:p>
          <a:p>
            <a:pPr marL="285750" indent="-285750">
              <a:buFontTx/>
              <a:buChar char="-"/>
            </a:pPr>
            <a:r>
              <a:rPr lang="en-US" dirty="0"/>
              <a:t>We want to change data with enrichment</a:t>
            </a:r>
          </a:p>
          <a:p>
            <a:pPr marL="285750" indent="-285750">
              <a:buFontTx/>
              <a:buChar char="-"/>
            </a:pPr>
            <a:r>
              <a:rPr lang="en-US" dirty="0"/>
              <a:t>Read data we want to add extra information</a:t>
            </a:r>
          </a:p>
        </p:txBody>
      </p:sp>
      <p:sp>
        <p:nvSpPr>
          <p:cNvPr id="2" name="Rectangle 1">
            <a:extLst>
              <a:ext uri="{FF2B5EF4-FFF2-40B4-BE49-F238E27FC236}">
                <a16:creationId xmlns:a16="http://schemas.microsoft.com/office/drawing/2014/main" id="{6599935F-38FA-44DD-B690-CA9F7CDE5659}"/>
              </a:ext>
            </a:extLst>
          </p:cNvPr>
          <p:cNvSpPr/>
          <p:nvPr/>
        </p:nvSpPr>
        <p:spPr>
          <a:xfrm>
            <a:off x="426720" y="2917371"/>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User/Developer</a:t>
            </a:r>
          </a:p>
        </p:txBody>
      </p:sp>
      <p:sp>
        <p:nvSpPr>
          <p:cNvPr id="8" name="Rectangle 7">
            <a:extLst>
              <a:ext uri="{FF2B5EF4-FFF2-40B4-BE49-F238E27FC236}">
                <a16:creationId xmlns:a16="http://schemas.microsoft.com/office/drawing/2014/main" id="{A7FED18E-AFB5-40DF-B4CF-0681C3C449DE}"/>
              </a:ext>
            </a:extLst>
          </p:cNvPr>
          <p:cNvSpPr/>
          <p:nvPr/>
        </p:nvSpPr>
        <p:spPr>
          <a:xfrm>
            <a:off x="3333479" y="2917369"/>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9" name="Rectangle 8">
            <a:extLst>
              <a:ext uri="{FF2B5EF4-FFF2-40B4-BE49-F238E27FC236}">
                <a16:creationId xmlns:a16="http://schemas.microsoft.com/office/drawing/2014/main" id="{CD3ADD93-EB7A-4A8A-8697-FB5EB9B7CC92}"/>
              </a:ext>
            </a:extLst>
          </p:cNvPr>
          <p:cNvSpPr/>
          <p:nvPr/>
        </p:nvSpPr>
        <p:spPr>
          <a:xfrm>
            <a:off x="6240238" y="2917369"/>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CAPM Framework</a:t>
            </a:r>
          </a:p>
        </p:txBody>
      </p:sp>
      <p:cxnSp>
        <p:nvCxnSpPr>
          <p:cNvPr id="10" name="Straight Connector 9">
            <a:extLst>
              <a:ext uri="{FF2B5EF4-FFF2-40B4-BE49-F238E27FC236}">
                <a16:creationId xmlns:a16="http://schemas.microsoft.com/office/drawing/2014/main" id="{914D89D4-7832-483F-A091-E6DFC524440E}"/>
              </a:ext>
            </a:extLst>
          </p:cNvPr>
          <p:cNvCxnSpPr>
            <a:stCxn id="2" idx="2"/>
          </p:cNvCxnSpPr>
          <p:nvPr/>
        </p:nvCxnSpPr>
        <p:spPr>
          <a:xfrm>
            <a:off x="1328057" y="3429000"/>
            <a:ext cx="0" cy="3346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969C3C-37BC-42FE-9929-F3B452C731AF}"/>
              </a:ext>
            </a:extLst>
          </p:cNvPr>
          <p:cNvCxnSpPr>
            <a:stCxn id="8" idx="2"/>
          </p:cNvCxnSpPr>
          <p:nvPr/>
        </p:nvCxnSpPr>
        <p:spPr>
          <a:xfrm>
            <a:off x="4234816" y="3428998"/>
            <a:ext cx="0" cy="3320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A79269-1FA5-42F3-A445-3CC95C28072C}"/>
              </a:ext>
            </a:extLst>
          </p:cNvPr>
          <p:cNvCxnSpPr>
            <a:stCxn id="9" idx="2"/>
          </p:cNvCxnSpPr>
          <p:nvPr/>
        </p:nvCxnSpPr>
        <p:spPr>
          <a:xfrm>
            <a:off x="7141575" y="3428998"/>
            <a:ext cx="0" cy="3128556"/>
          </a:xfrm>
          <a:prstGeom prst="line">
            <a:avLst/>
          </a:prstGeom>
        </p:spPr>
        <p:style>
          <a:lnRef idx="1">
            <a:schemeClr val="accent1"/>
          </a:lnRef>
          <a:fillRef idx="0">
            <a:schemeClr val="accent1"/>
          </a:fillRef>
          <a:effectRef idx="0">
            <a:schemeClr val="accent1"/>
          </a:effectRef>
          <a:fontRef idx="minor">
            <a:schemeClr val="tx1"/>
          </a:fontRef>
        </p:style>
      </p:cxnSp>
      <p:sp>
        <p:nvSpPr>
          <p:cNvPr id="15" name="Flowchart: Magnetic Disk 14">
            <a:extLst>
              <a:ext uri="{FF2B5EF4-FFF2-40B4-BE49-F238E27FC236}">
                <a16:creationId xmlns:a16="http://schemas.microsoft.com/office/drawing/2014/main" id="{E154363C-D83B-413F-9AF5-5B4AEA8C6143}"/>
              </a:ext>
            </a:extLst>
          </p:cNvPr>
          <p:cNvSpPr/>
          <p:nvPr/>
        </p:nvSpPr>
        <p:spPr>
          <a:xfrm>
            <a:off x="9196251" y="2708366"/>
            <a:ext cx="1619795" cy="7206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7" name="Straight Connector 16">
            <a:extLst>
              <a:ext uri="{FF2B5EF4-FFF2-40B4-BE49-F238E27FC236}">
                <a16:creationId xmlns:a16="http://schemas.microsoft.com/office/drawing/2014/main" id="{FA9CC7B6-373B-4E7E-ADFB-9260653040D7}"/>
              </a:ext>
            </a:extLst>
          </p:cNvPr>
          <p:cNvCxnSpPr>
            <a:stCxn id="15" idx="3"/>
          </p:cNvCxnSpPr>
          <p:nvPr/>
        </p:nvCxnSpPr>
        <p:spPr>
          <a:xfrm>
            <a:off x="10006149" y="3428998"/>
            <a:ext cx="42185" cy="3189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0ED6F3-5D6C-4DDA-8C1C-BACC0A5B9C02}"/>
              </a:ext>
            </a:extLst>
          </p:cNvPr>
          <p:cNvCxnSpPr/>
          <p:nvPr/>
        </p:nvCxnSpPr>
        <p:spPr>
          <a:xfrm>
            <a:off x="1328057" y="3866606"/>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1D5A3C-4293-4741-9FB4-D5CBC33563A5}"/>
              </a:ext>
            </a:extLst>
          </p:cNvPr>
          <p:cNvCxnSpPr/>
          <p:nvPr/>
        </p:nvCxnSpPr>
        <p:spPr>
          <a:xfrm>
            <a:off x="4234816" y="4110446"/>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59E84F-6E90-4B19-841C-2D4EE94C8BC4}"/>
              </a:ext>
            </a:extLst>
          </p:cNvPr>
          <p:cNvCxnSpPr/>
          <p:nvPr/>
        </p:nvCxnSpPr>
        <p:spPr>
          <a:xfrm>
            <a:off x="7141575" y="4502331"/>
            <a:ext cx="2864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B5DF99-E64A-4397-9D89-ADC79856644C}"/>
              </a:ext>
            </a:extLst>
          </p:cNvPr>
          <p:cNvCxnSpPr/>
          <p:nvPr/>
        </p:nvCxnSpPr>
        <p:spPr>
          <a:xfrm flipH="1">
            <a:off x="7141575" y="5216434"/>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A50D94-399F-4E1F-98CA-B07798782848}"/>
              </a:ext>
            </a:extLst>
          </p:cNvPr>
          <p:cNvCxnSpPr/>
          <p:nvPr/>
        </p:nvCxnSpPr>
        <p:spPr>
          <a:xfrm flipH="1">
            <a:off x="4234816" y="5625737"/>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A955A2-21D8-44B5-9DB2-4FEEBCC4193B}"/>
              </a:ext>
            </a:extLst>
          </p:cNvPr>
          <p:cNvCxnSpPr/>
          <p:nvPr/>
        </p:nvCxnSpPr>
        <p:spPr>
          <a:xfrm flipH="1">
            <a:off x="1328057" y="5991497"/>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08488A0D-6567-43E9-860B-32AFE2677E8F}"/>
              </a:ext>
            </a:extLst>
          </p:cNvPr>
          <p:cNvSpPr/>
          <p:nvPr/>
        </p:nvSpPr>
        <p:spPr>
          <a:xfrm>
            <a:off x="4234816" y="3866598"/>
            <a:ext cx="45719" cy="1759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221BABE-2993-429F-AFC1-14B37961E9F2}"/>
              </a:ext>
            </a:extLst>
          </p:cNvPr>
          <p:cNvSpPr/>
          <p:nvPr/>
        </p:nvSpPr>
        <p:spPr>
          <a:xfrm>
            <a:off x="7139808" y="4094481"/>
            <a:ext cx="45719" cy="1531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9E5CD20-FD01-46AF-A2EC-A4F4809710BB}"/>
              </a:ext>
            </a:extLst>
          </p:cNvPr>
          <p:cNvSpPr/>
          <p:nvPr/>
        </p:nvSpPr>
        <p:spPr>
          <a:xfrm>
            <a:off x="9963964" y="4552403"/>
            <a:ext cx="104472" cy="664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DE7719D-B21F-4948-9827-220B0DACBFD0}"/>
              </a:ext>
            </a:extLst>
          </p:cNvPr>
          <p:cNvSpPr txBox="1"/>
          <p:nvPr/>
        </p:nvSpPr>
        <p:spPr>
          <a:xfrm>
            <a:off x="7244254" y="1393843"/>
            <a:ext cx="4311963" cy="1200329"/>
          </a:xfrm>
          <a:prstGeom prst="rect">
            <a:avLst/>
          </a:prstGeom>
          <a:noFill/>
        </p:spPr>
        <p:txBody>
          <a:bodyPr wrap="square" rtlCol="0">
            <a:spAutoFit/>
          </a:bodyPr>
          <a:lstStyle/>
          <a:p>
            <a:r>
              <a:rPr lang="en-US" dirty="0"/>
              <a:t>When? (</a:t>
            </a:r>
            <a:r>
              <a:rPr lang="en-US" dirty="0" err="1"/>
              <a:t>on,before,after</a:t>
            </a:r>
            <a:r>
              <a:rPr lang="en-US" dirty="0"/>
              <a:t>) – </a:t>
            </a:r>
            <a:r>
              <a:rPr lang="en-US" b="1" dirty="0"/>
              <a:t>before</a:t>
            </a:r>
            <a:endParaRPr lang="en-US" dirty="0"/>
          </a:p>
          <a:p>
            <a:r>
              <a:rPr lang="en-US" dirty="0"/>
              <a:t>Who?   - ENTITY - Employee</a:t>
            </a:r>
          </a:p>
          <a:p>
            <a:r>
              <a:rPr lang="en-US" dirty="0"/>
              <a:t>Operation? – CREATE, UPDATE</a:t>
            </a:r>
          </a:p>
          <a:p>
            <a:r>
              <a:rPr lang="en-US" dirty="0"/>
              <a:t>What? – Validate if input Sal &lt; 1mn</a:t>
            </a:r>
          </a:p>
        </p:txBody>
      </p:sp>
      <p:sp>
        <p:nvSpPr>
          <p:cNvPr id="34" name="Rectangle 33">
            <a:extLst>
              <a:ext uri="{FF2B5EF4-FFF2-40B4-BE49-F238E27FC236}">
                <a16:creationId xmlns:a16="http://schemas.microsoft.com/office/drawing/2014/main" id="{E53017C7-AC7F-482F-9244-3E46609F8C66}"/>
              </a:ext>
            </a:extLst>
          </p:cNvPr>
          <p:cNvSpPr/>
          <p:nvPr/>
        </p:nvSpPr>
        <p:spPr>
          <a:xfrm>
            <a:off x="7162667" y="4206240"/>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a:t>
            </a:r>
          </a:p>
        </p:txBody>
      </p:sp>
      <p:sp>
        <p:nvSpPr>
          <p:cNvPr id="35" name="Rectangle 34">
            <a:extLst>
              <a:ext uri="{FF2B5EF4-FFF2-40B4-BE49-F238E27FC236}">
                <a16:creationId xmlns:a16="http://schemas.microsoft.com/office/drawing/2014/main" id="{C864BAB8-9555-4C6C-B929-C3D5CA040AFF}"/>
              </a:ext>
            </a:extLst>
          </p:cNvPr>
          <p:cNvSpPr/>
          <p:nvPr/>
        </p:nvSpPr>
        <p:spPr>
          <a:xfrm>
            <a:off x="7192058" y="5357951"/>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a:t>
            </a:r>
          </a:p>
        </p:txBody>
      </p:sp>
      <p:sp>
        <p:nvSpPr>
          <p:cNvPr id="36" name="Rectangle 35">
            <a:extLst>
              <a:ext uri="{FF2B5EF4-FFF2-40B4-BE49-F238E27FC236}">
                <a16:creationId xmlns:a16="http://schemas.microsoft.com/office/drawing/2014/main" id="{98F7A642-097F-4E17-BA00-BC4F4EE0AC00}"/>
              </a:ext>
            </a:extLst>
          </p:cNvPr>
          <p:cNvSpPr/>
          <p:nvPr/>
        </p:nvSpPr>
        <p:spPr>
          <a:xfrm>
            <a:off x="6342907" y="4781680"/>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a:t>
            </a:r>
          </a:p>
        </p:txBody>
      </p:sp>
    </p:spTree>
    <p:extLst>
      <p:ext uri="{BB962C8B-B14F-4D97-AF65-F5344CB8AC3E}">
        <p14:creationId xmlns:p14="http://schemas.microsoft.com/office/powerpoint/2010/main" val="3616731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ACID properties of DB</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1200329"/>
          </a:xfrm>
          <a:prstGeom prst="rect">
            <a:avLst/>
          </a:prstGeom>
          <a:noFill/>
        </p:spPr>
        <p:txBody>
          <a:bodyPr wrap="square" rtlCol="0">
            <a:spAutoFit/>
          </a:bodyPr>
          <a:lstStyle/>
          <a:p>
            <a:r>
              <a:rPr lang="en-US" dirty="0"/>
              <a:t>A – Atomicity </a:t>
            </a:r>
          </a:p>
          <a:p>
            <a:r>
              <a:rPr lang="en-US" dirty="0"/>
              <a:t>C - Consistency</a:t>
            </a:r>
          </a:p>
          <a:p>
            <a:r>
              <a:rPr lang="en-US" dirty="0"/>
              <a:t>I - Isolation</a:t>
            </a:r>
          </a:p>
          <a:p>
            <a:r>
              <a:rPr lang="en-US" dirty="0"/>
              <a:t>D - Durability</a:t>
            </a:r>
          </a:p>
        </p:txBody>
      </p:sp>
      <p:sp>
        <p:nvSpPr>
          <p:cNvPr id="2" name="TextBox 1">
            <a:extLst>
              <a:ext uri="{FF2B5EF4-FFF2-40B4-BE49-F238E27FC236}">
                <a16:creationId xmlns:a16="http://schemas.microsoft.com/office/drawing/2014/main" id="{0D38824A-D599-49D2-82CD-341677862363}"/>
              </a:ext>
            </a:extLst>
          </p:cNvPr>
          <p:cNvSpPr txBox="1"/>
          <p:nvPr/>
        </p:nvSpPr>
        <p:spPr>
          <a:xfrm>
            <a:off x="296091" y="2569029"/>
            <a:ext cx="11664027" cy="1200329"/>
          </a:xfrm>
          <a:prstGeom prst="rect">
            <a:avLst/>
          </a:prstGeom>
          <a:noFill/>
        </p:spPr>
        <p:txBody>
          <a:bodyPr wrap="square" rtlCol="0">
            <a:spAutoFit/>
          </a:bodyPr>
          <a:lstStyle/>
          <a:p>
            <a:r>
              <a:rPr lang="en-US" dirty="0"/>
              <a:t>OData V4 which is a latest version of OData version 2. SAP released a backward compatible module which converge the V4 capm services to OData v2.</a:t>
            </a:r>
          </a:p>
          <a:p>
            <a:endParaRPr lang="en-US" dirty="0"/>
          </a:p>
          <a:p>
            <a:r>
              <a:rPr lang="en-US" dirty="0"/>
              <a:t>The module is named as @sap</a:t>
            </a:r>
            <a:r>
              <a:rPr lang="en-US"/>
              <a:t>/cds-odata-v2-adapter-proxy</a:t>
            </a:r>
            <a:endParaRPr lang="en-US" dirty="0"/>
          </a:p>
        </p:txBody>
      </p:sp>
    </p:spTree>
    <p:extLst>
      <p:ext uri="{BB962C8B-B14F-4D97-AF65-F5344CB8AC3E}">
        <p14:creationId xmlns:p14="http://schemas.microsoft.com/office/powerpoint/2010/main" val="2115661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3882093" y="2784901"/>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70258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3664966"/>
            <a:ext cx="5342847" cy="1815882"/>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Introduction to BAS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Generic Handlers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ACID Properties in Database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Fiori Element – introduction</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Free style vs Fiori Element</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Annotations in CDS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Develop end to end List Report in BAS</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53153" y="3358175"/>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SAP BTP CAPM Development</a:t>
            </a: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4F1C38-C926-CE0A-AC8F-F1D498F11C28}"/>
              </a:ext>
            </a:extLst>
          </p:cNvPr>
          <p:cNvSpPr txBox="1"/>
          <p:nvPr/>
        </p:nvSpPr>
        <p:spPr>
          <a:xfrm>
            <a:off x="753153" y="1846582"/>
            <a:ext cx="5342847" cy="954107"/>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DB Tables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Manage Aspects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Create Services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Support for localizations</a:t>
            </a:r>
          </a:p>
        </p:txBody>
      </p:sp>
      <p:sp>
        <p:nvSpPr>
          <p:cNvPr id="3" name="TextBox 2">
            <a:extLst>
              <a:ext uri="{FF2B5EF4-FFF2-40B4-BE49-F238E27FC236}">
                <a16:creationId xmlns:a16="http://schemas.microsoft.com/office/drawing/2014/main" id="{54CEC71C-D66A-FF34-E0A7-6E1A60D9C2E3}"/>
              </a:ext>
            </a:extLst>
          </p:cNvPr>
          <p:cNvSpPr txBox="1"/>
          <p:nvPr/>
        </p:nvSpPr>
        <p:spPr>
          <a:xfrm>
            <a:off x="848726" y="1377152"/>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SAP BTP CAPM Development</a:t>
            </a:r>
          </a:p>
        </p:txBody>
      </p:sp>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dirty="0">
                <a:solidFill>
                  <a:prstClr val="black"/>
                </a:solidFill>
                <a:latin typeface="Cooper Black" panose="0208090404030B020404" pitchFamily="18" charset="0"/>
              </a:rPr>
              <a:t>Business Application Studio</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923330"/>
          </a:xfrm>
          <a:prstGeom prst="rect">
            <a:avLst/>
          </a:prstGeom>
          <a:noFill/>
        </p:spPr>
        <p:txBody>
          <a:bodyPr wrap="square" rtlCol="0">
            <a:spAutoFit/>
          </a:bodyPr>
          <a:lstStyle/>
          <a:p>
            <a:r>
              <a:rPr lang="en-US" b="0" i="0" dirty="0">
                <a:solidFill>
                  <a:srgbClr val="1F1F1F"/>
                </a:solidFill>
                <a:effectLst/>
                <a:latin typeface="72-Regular"/>
              </a:rPr>
              <a:t>SAP Business Application Studio is a development environment available on SAP Business Technology Platform. Before you can start developing using SAP Business Application Studio, administrators must perform the required onboarding steps to create CAPM applications on cloud.</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763371A-4159-C9F1-C1DA-EF0DBF4AA40D}"/>
                  </a:ext>
                </a:extLst>
              </p14:cNvPr>
              <p14:cNvContentPartPr/>
              <p14:nvPr/>
            </p14:nvContentPartPr>
            <p14:xfrm>
              <a:off x="1403280" y="2013120"/>
              <a:ext cx="9525600" cy="4438800"/>
            </p14:xfrm>
          </p:contentPart>
        </mc:Choice>
        <mc:Fallback>
          <p:pic>
            <p:nvPicPr>
              <p:cNvPr id="2" name="Ink 1">
                <a:extLst>
                  <a:ext uri="{FF2B5EF4-FFF2-40B4-BE49-F238E27FC236}">
                    <a16:creationId xmlns:a16="http://schemas.microsoft.com/office/drawing/2014/main" id="{9763371A-4159-C9F1-C1DA-EF0DBF4AA40D}"/>
                  </a:ext>
                </a:extLst>
              </p:cNvPr>
              <p:cNvPicPr/>
              <p:nvPr/>
            </p:nvPicPr>
            <p:blipFill>
              <a:blip r:embed="rId4"/>
              <a:stretch>
                <a:fillRect/>
              </a:stretch>
            </p:blipFill>
            <p:spPr>
              <a:xfrm>
                <a:off x="1393920" y="2003760"/>
                <a:ext cx="9544320" cy="4457520"/>
              </a:xfrm>
              <a:prstGeom prst="rect">
                <a:avLst/>
              </a:prstGeom>
            </p:spPr>
          </p:pic>
        </mc:Fallback>
      </mc:AlternateContent>
    </p:spTree>
    <p:extLst>
      <p:ext uri="{BB962C8B-B14F-4D97-AF65-F5344CB8AC3E}">
        <p14:creationId xmlns:p14="http://schemas.microsoft.com/office/powerpoint/2010/main" val="413734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Challenges for developers in BTP</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170922" y="839499"/>
            <a:ext cx="11664027" cy="3170099"/>
          </a:xfrm>
          <a:prstGeom prst="rect">
            <a:avLst/>
          </a:prstGeom>
          <a:noFill/>
        </p:spPr>
        <p:txBody>
          <a:bodyPr wrap="square" rtlCol="0">
            <a:spAutoFit/>
          </a:bodyPr>
          <a:lstStyle/>
          <a:p>
            <a:pPr marL="342900" indent="-342900">
              <a:buFontTx/>
              <a:buChar char="-"/>
            </a:pPr>
            <a:r>
              <a:rPr lang="en-US" sz="2000" dirty="0" err="1"/>
              <a:t>Approuter</a:t>
            </a:r>
            <a:r>
              <a:rPr lang="en-US" sz="2000" dirty="0"/>
              <a:t> Implementation was difficult </a:t>
            </a:r>
            <a:r>
              <a:rPr lang="en-US" sz="2000" dirty="0">
                <a:sym typeface="Wingdings" panose="05000000000000000000" pitchFamily="2" charset="2"/>
              </a:rPr>
              <a:t> It’s a laborious work to setup project and security</a:t>
            </a:r>
          </a:p>
          <a:p>
            <a:pPr marL="342900" indent="-342900">
              <a:buFontTx/>
              <a:buChar char="-"/>
            </a:pPr>
            <a:r>
              <a:rPr lang="en-US" sz="2000" dirty="0">
                <a:sym typeface="Wingdings" panose="05000000000000000000" pitchFamily="2" charset="2"/>
              </a:rPr>
              <a:t>What is SAP’s recommendations to build Cloud Native apps in BTP  Best-practice</a:t>
            </a:r>
          </a:p>
          <a:p>
            <a:pPr marL="342900" indent="-342900">
              <a:buFontTx/>
              <a:buChar char="-"/>
            </a:pPr>
            <a:r>
              <a:rPr lang="en-US" sz="2000" dirty="0">
                <a:sym typeface="Wingdings" panose="05000000000000000000" pitchFamily="2" charset="2"/>
              </a:rPr>
              <a:t>Are there any gold standard which industry should follow </a:t>
            </a:r>
            <a:r>
              <a:rPr lang="en-US" sz="2000" dirty="0" err="1">
                <a:sym typeface="Wingdings" panose="05000000000000000000" pitchFamily="2" charset="2"/>
              </a:rPr>
              <a:t>w.r.t.</a:t>
            </a:r>
            <a:r>
              <a:rPr lang="en-US" sz="2000" dirty="0">
                <a:sym typeface="Wingdings" panose="05000000000000000000" pitchFamily="2" charset="2"/>
              </a:rPr>
              <a:t> SAP BTP</a:t>
            </a:r>
          </a:p>
          <a:p>
            <a:pPr marL="342900" indent="-342900">
              <a:buFontTx/>
              <a:buChar char="-"/>
            </a:pPr>
            <a:r>
              <a:rPr lang="en-US" sz="2000" dirty="0">
                <a:sym typeface="Wingdings" panose="05000000000000000000" pitchFamily="2" charset="2"/>
              </a:rPr>
              <a:t>Many times as a developer, I need to take care of loading all required dependencies</a:t>
            </a:r>
          </a:p>
          <a:p>
            <a:pPr marL="342900" indent="-342900">
              <a:buFontTx/>
              <a:buChar char="-"/>
            </a:pPr>
            <a:r>
              <a:rPr lang="en-US" sz="2000" dirty="0">
                <a:sym typeface="Wingdings" panose="05000000000000000000" pitchFamily="2" charset="2"/>
              </a:rPr>
              <a:t>Reusability of code which can speed up my development</a:t>
            </a:r>
          </a:p>
          <a:p>
            <a:pPr marL="342900" indent="-342900">
              <a:buFontTx/>
              <a:buChar char="-"/>
            </a:pPr>
            <a:r>
              <a:rPr lang="en-US" sz="2000" dirty="0">
                <a:sym typeface="Wingdings" panose="05000000000000000000" pitchFamily="2" charset="2"/>
              </a:rPr>
              <a:t>As a developer I want to focus more on functionality then the project setup</a:t>
            </a:r>
          </a:p>
          <a:p>
            <a:pPr marL="342900" indent="-342900">
              <a:buFontTx/>
              <a:buChar char="-"/>
            </a:pPr>
            <a:r>
              <a:rPr lang="en-US" sz="2000" dirty="0"/>
              <a:t>Tight Coupling to DB or technology</a:t>
            </a:r>
          </a:p>
          <a:p>
            <a:pPr marL="342900" indent="-342900">
              <a:buFontTx/>
              <a:buChar char="-"/>
            </a:pPr>
            <a:r>
              <a:rPr lang="en-US" sz="2000" dirty="0"/>
              <a:t>Dependency on SQL</a:t>
            </a:r>
          </a:p>
          <a:p>
            <a:pPr marL="342900" indent="-342900">
              <a:buFontTx/>
              <a:buChar char="-"/>
            </a:pPr>
            <a:r>
              <a:rPr lang="en-US" sz="2000" dirty="0"/>
              <a:t>No matter which area we belong SO, PO, MM, PM, PJ, APO, CRM…FI etc.</a:t>
            </a:r>
          </a:p>
          <a:p>
            <a:r>
              <a:rPr lang="en-US" sz="2000" dirty="0"/>
              <a:t>So to maintain and handover the code, very high time needed</a:t>
            </a:r>
          </a:p>
        </p:txBody>
      </p:sp>
      <p:sp>
        <p:nvSpPr>
          <p:cNvPr id="2" name="TextBox 1">
            <a:extLst>
              <a:ext uri="{FF2B5EF4-FFF2-40B4-BE49-F238E27FC236}">
                <a16:creationId xmlns:a16="http://schemas.microsoft.com/office/drawing/2014/main" id="{226D358D-9B4B-4BD0-A221-0B6707C49A14}"/>
              </a:ext>
            </a:extLst>
          </p:cNvPr>
          <p:cNvSpPr txBox="1"/>
          <p:nvPr/>
        </p:nvSpPr>
        <p:spPr>
          <a:xfrm>
            <a:off x="1254034" y="4502612"/>
            <a:ext cx="3770812" cy="1200329"/>
          </a:xfrm>
          <a:prstGeom prst="rect">
            <a:avLst/>
          </a:prstGeom>
          <a:noFill/>
        </p:spPr>
        <p:txBody>
          <a:bodyPr wrap="square" rtlCol="0">
            <a:spAutoFit/>
          </a:bodyPr>
          <a:lstStyle/>
          <a:p>
            <a:r>
              <a:rPr lang="en-US" dirty="0"/>
              <a:t>CREATE COLUMN TABLE tab (</a:t>
            </a:r>
          </a:p>
          <a:p>
            <a:r>
              <a:rPr lang="en-US" dirty="0"/>
              <a:t>   col type, col type,</a:t>
            </a:r>
          </a:p>
          <a:p>
            <a:r>
              <a:rPr lang="en-US" dirty="0"/>
              <a:t>   PRIMARY KEY (col)</a:t>
            </a:r>
          </a:p>
          <a:p>
            <a:r>
              <a:rPr lang="en-US" dirty="0"/>
              <a:t>)</a:t>
            </a:r>
          </a:p>
        </p:txBody>
      </p:sp>
      <p:sp>
        <p:nvSpPr>
          <p:cNvPr id="8" name="TextBox 7">
            <a:extLst>
              <a:ext uri="{FF2B5EF4-FFF2-40B4-BE49-F238E27FC236}">
                <a16:creationId xmlns:a16="http://schemas.microsoft.com/office/drawing/2014/main" id="{E740C486-3DBC-4717-9206-946A74E86730}"/>
              </a:ext>
            </a:extLst>
          </p:cNvPr>
          <p:cNvSpPr txBox="1"/>
          <p:nvPr/>
        </p:nvSpPr>
        <p:spPr>
          <a:xfrm>
            <a:off x="7437122" y="4494184"/>
            <a:ext cx="3770812" cy="923330"/>
          </a:xfrm>
          <a:prstGeom prst="rect">
            <a:avLst/>
          </a:prstGeom>
          <a:noFill/>
        </p:spPr>
        <p:txBody>
          <a:bodyPr wrap="square" rtlCol="0">
            <a:spAutoFit/>
          </a:bodyPr>
          <a:lstStyle/>
          <a:p>
            <a:r>
              <a:rPr lang="en-US" dirty="0"/>
              <a:t>CREATE TABLE tab{</a:t>
            </a:r>
          </a:p>
          <a:p>
            <a:r>
              <a:rPr lang="en-US" dirty="0"/>
              <a:t>  col1 as TYPE, col2 as TYPE</a:t>
            </a:r>
          </a:p>
          <a:p>
            <a:r>
              <a:rPr lang="en-US" dirty="0"/>
              <a:t>};</a:t>
            </a:r>
          </a:p>
        </p:txBody>
      </p:sp>
      <p:sp>
        <p:nvSpPr>
          <p:cNvPr id="5" name="Arrow: Down 4">
            <a:extLst>
              <a:ext uri="{FF2B5EF4-FFF2-40B4-BE49-F238E27FC236}">
                <a16:creationId xmlns:a16="http://schemas.microsoft.com/office/drawing/2014/main" id="{38E0380A-2D6E-4172-BC12-A3BFBD5D372C}"/>
              </a:ext>
            </a:extLst>
          </p:cNvPr>
          <p:cNvSpPr/>
          <p:nvPr/>
        </p:nvSpPr>
        <p:spPr>
          <a:xfrm>
            <a:off x="2011680" y="5490907"/>
            <a:ext cx="844731" cy="50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B4C779D0-DD1D-477C-B371-B84C46084745}"/>
              </a:ext>
            </a:extLst>
          </p:cNvPr>
          <p:cNvSpPr/>
          <p:nvPr/>
        </p:nvSpPr>
        <p:spPr>
          <a:xfrm>
            <a:off x="1863634" y="5997553"/>
            <a:ext cx="1288869" cy="6936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A4DB1B0D-CD54-4F1C-A229-65C0C13DE61A}"/>
              </a:ext>
            </a:extLst>
          </p:cNvPr>
          <p:cNvSpPr/>
          <p:nvPr/>
        </p:nvSpPr>
        <p:spPr>
          <a:xfrm>
            <a:off x="7868196" y="5858517"/>
            <a:ext cx="1288869" cy="6936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0EFBE3E-3570-4427-9309-99B13BB432F3}"/>
              </a:ext>
            </a:extLst>
          </p:cNvPr>
          <p:cNvSpPr/>
          <p:nvPr/>
        </p:nvSpPr>
        <p:spPr>
          <a:xfrm>
            <a:off x="8090264" y="5449081"/>
            <a:ext cx="844731" cy="50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37C9B9-E84E-4C17-AC95-91CE69415C5B}"/>
              </a:ext>
            </a:extLst>
          </p:cNvPr>
          <p:cNvSpPr/>
          <p:nvPr/>
        </p:nvSpPr>
        <p:spPr>
          <a:xfrm>
            <a:off x="9309463" y="2090057"/>
            <a:ext cx="2211977"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a:t>
            </a:r>
          </a:p>
        </p:txBody>
      </p:sp>
      <p:sp>
        <p:nvSpPr>
          <p:cNvPr id="13" name="Rectangle 12">
            <a:extLst>
              <a:ext uri="{FF2B5EF4-FFF2-40B4-BE49-F238E27FC236}">
                <a16:creationId xmlns:a16="http://schemas.microsoft.com/office/drawing/2014/main" id="{0DBC09BD-2D3F-4D03-946C-B5F8BB5173DC}"/>
              </a:ext>
            </a:extLst>
          </p:cNvPr>
          <p:cNvSpPr/>
          <p:nvPr/>
        </p:nvSpPr>
        <p:spPr>
          <a:xfrm>
            <a:off x="9309463" y="3145872"/>
            <a:ext cx="2211977" cy="649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 API</a:t>
            </a:r>
          </a:p>
        </p:txBody>
      </p:sp>
      <p:sp>
        <p:nvSpPr>
          <p:cNvPr id="14" name="Arrow: Up-Down 13">
            <a:extLst>
              <a:ext uri="{FF2B5EF4-FFF2-40B4-BE49-F238E27FC236}">
                <a16:creationId xmlns:a16="http://schemas.microsoft.com/office/drawing/2014/main" id="{B57F1557-1DEF-4B11-A247-6552B99AAB21}"/>
              </a:ext>
            </a:extLst>
          </p:cNvPr>
          <p:cNvSpPr/>
          <p:nvPr/>
        </p:nvSpPr>
        <p:spPr>
          <a:xfrm>
            <a:off x="10337074" y="2638697"/>
            <a:ext cx="174172" cy="54864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gnetic Disk 14">
            <a:extLst>
              <a:ext uri="{FF2B5EF4-FFF2-40B4-BE49-F238E27FC236}">
                <a16:creationId xmlns:a16="http://schemas.microsoft.com/office/drawing/2014/main" id="{CFD8C055-D63B-42B9-AED9-62FF88177152}"/>
              </a:ext>
            </a:extLst>
          </p:cNvPr>
          <p:cNvSpPr/>
          <p:nvPr/>
        </p:nvSpPr>
        <p:spPr>
          <a:xfrm>
            <a:off x="10023566" y="4196648"/>
            <a:ext cx="783771" cy="6119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7" name="Straight Arrow Connector 16">
            <a:extLst>
              <a:ext uri="{FF2B5EF4-FFF2-40B4-BE49-F238E27FC236}">
                <a16:creationId xmlns:a16="http://schemas.microsoft.com/office/drawing/2014/main" id="{D80C8A47-CA22-4897-9509-07218BC5DD63}"/>
              </a:ext>
            </a:extLst>
          </p:cNvPr>
          <p:cNvCxnSpPr>
            <a:stCxn id="13" idx="2"/>
            <a:endCxn id="15" idx="1"/>
          </p:cNvCxnSpPr>
          <p:nvPr/>
        </p:nvCxnSpPr>
        <p:spPr>
          <a:xfrm>
            <a:off x="10415452" y="3795538"/>
            <a:ext cx="0" cy="4011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96AE4C6-522E-45BE-9481-EFFB9770D633}"/>
              </a:ext>
            </a:extLst>
          </p:cNvPr>
          <p:cNvSpPr/>
          <p:nvPr/>
        </p:nvSpPr>
        <p:spPr>
          <a:xfrm>
            <a:off x="4288972" y="4167971"/>
            <a:ext cx="2891244" cy="947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RAP</a:t>
            </a:r>
          </a:p>
          <a:p>
            <a:pPr algn="ctr"/>
            <a:r>
              <a:rPr lang="en-US" b="1" dirty="0">
                <a:solidFill>
                  <a:schemeClr val="bg1"/>
                </a:solidFill>
              </a:rPr>
              <a:t>Restful ABAP Programming</a:t>
            </a:r>
          </a:p>
        </p:txBody>
      </p:sp>
      <p:sp>
        <p:nvSpPr>
          <p:cNvPr id="20" name="Oval 19">
            <a:extLst>
              <a:ext uri="{FF2B5EF4-FFF2-40B4-BE49-F238E27FC236}">
                <a16:creationId xmlns:a16="http://schemas.microsoft.com/office/drawing/2014/main" id="{29F04B65-E41C-4DBD-9D88-43525894F711}"/>
              </a:ext>
            </a:extLst>
          </p:cNvPr>
          <p:cNvSpPr/>
          <p:nvPr/>
        </p:nvSpPr>
        <p:spPr>
          <a:xfrm>
            <a:off x="3981996" y="5274136"/>
            <a:ext cx="3400696" cy="1089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CAPM</a:t>
            </a:r>
          </a:p>
          <a:p>
            <a:pPr algn="ctr"/>
            <a:r>
              <a:rPr lang="en-US" dirty="0"/>
              <a:t>Cloud Application Programming Language</a:t>
            </a:r>
          </a:p>
        </p:txBody>
      </p:sp>
    </p:spTree>
    <p:extLst>
      <p:ext uri="{BB962C8B-B14F-4D97-AF65-F5344CB8AC3E}">
        <p14:creationId xmlns:p14="http://schemas.microsoft.com/office/powerpoint/2010/main" val="3601881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E4B05B3-F260-4486-95E2-628E314D4A9F}"/>
              </a:ext>
            </a:extLst>
          </p:cNvPr>
          <p:cNvSpPr/>
          <p:nvPr/>
        </p:nvSpPr>
        <p:spPr>
          <a:xfrm>
            <a:off x="426720" y="4253424"/>
            <a:ext cx="3823063" cy="1076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a:t>
            </a:r>
            <a:r>
              <a:rPr lang="en-US" dirty="0" err="1"/>
              <a:t>package.json</a:t>
            </a:r>
            <a:r>
              <a:rPr lang="en-US" dirty="0"/>
              <a:t>)</a:t>
            </a:r>
          </a:p>
          <a:p>
            <a:pPr algn="ctr"/>
            <a:endParaRPr lang="en-US" dirty="0"/>
          </a:p>
          <a:p>
            <a:pPr algn="ctr"/>
            <a:endParaRPr lang="en-US" dirty="0"/>
          </a:p>
        </p:txBody>
      </p:sp>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CAPM – Cloud Application Programming Model</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3077766"/>
          </a:xfrm>
          <a:prstGeom prst="rect">
            <a:avLst/>
          </a:prstGeom>
          <a:noFill/>
        </p:spPr>
        <p:txBody>
          <a:bodyPr wrap="square" rtlCol="0">
            <a:spAutoFit/>
          </a:bodyPr>
          <a:lstStyle/>
          <a:p>
            <a:r>
              <a:rPr lang="en-US" dirty="0"/>
              <a:t>CAPM is a framework of languages (Java, NodeJS), libraries (node modules - CDS), and tools (BAS, </a:t>
            </a:r>
            <a:r>
              <a:rPr lang="en-US" dirty="0" err="1"/>
              <a:t>VSCode</a:t>
            </a:r>
            <a:r>
              <a:rPr lang="en-US" dirty="0"/>
              <a:t>, @sap/</a:t>
            </a:r>
            <a:r>
              <a:rPr lang="en-US" dirty="0" err="1"/>
              <a:t>cds</a:t>
            </a:r>
            <a:r>
              <a:rPr lang="en-US" dirty="0"/>
              <a:t>-dk) for building Enterprise grade Cloud-native Applications in SAP </a:t>
            </a:r>
            <a:r>
              <a:rPr lang="en-US"/>
              <a:t>BTP.</a:t>
            </a:r>
            <a:endParaRPr lang="en-US" dirty="0"/>
          </a:p>
          <a:p>
            <a:endParaRPr lang="en-US" dirty="0"/>
          </a:p>
          <a:p>
            <a:r>
              <a:rPr lang="en-US" dirty="0">
                <a:hlinkClick r:id="rId3"/>
              </a:rPr>
              <a:t>https://cap.cloud.sap/docs/</a:t>
            </a:r>
            <a:endParaRPr lang="en-US" dirty="0"/>
          </a:p>
          <a:p>
            <a:endParaRPr lang="en-US" dirty="0"/>
          </a:p>
          <a:p>
            <a:r>
              <a:rPr lang="en-US" sz="2400" b="1" dirty="0"/>
              <a:t>Concept of CDS – Core Data &amp; Services</a:t>
            </a:r>
          </a:p>
          <a:p>
            <a:r>
              <a:rPr lang="en-US" sz="2000" dirty="0"/>
              <a:t>Conceptually CDS is same concept but different flavor. The concept says, that we will have a design time object which is named as CDS File. We will create a .</a:t>
            </a:r>
            <a:r>
              <a:rPr lang="en-US" sz="2000" dirty="0" err="1"/>
              <a:t>cds</a:t>
            </a:r>
            <a:r>
              <a:rPr lang="en-US" sz="2000" dirty="0"/>
              <a:t> file for almost everything e.g. service, </a:t>
            </a:r>
            <a:r>
              <a:rPr lang="en-US" sz="2000" dirty="0" err="1"/>
              <a:t>db</a:t>
            </a:r>
            <a:r>
              <a:rPr lang="en-US" sz="2000" dirty="0"/>
              <a:t> artefact, annotation. This is a design time file and the SAP’s framework (CAPM, RAP), will convert this design time definition after compilation to the runtime object.</a:t>
            </a:r>
          </a:p>
        </p:txBody>
      </p:sp>
      <p:sp>
        <p:nvSpPr>
          <p:cNvPr id="2" name="Rectangle: Rounded Corners 1">
            <a:extLst>
              <a:ext uri="{FF2B5EF4-FFF2-40B4-BE49-F238E27FC236}">
                <a16:creationId xmlns:a16="http://schemas.microsoft.com/office/drawing/2014/main" id="{34FF49AE-B9EA-45EE-8766-09844DDB29A3}"/>
              </a:ext>
            </a:extLst>
          </p:cNvPr>
          <p:cNvSpPr/>
          <p:nvPr/>
        </p:nvSpPr>
        <p:spPr>
          <a:xfrm>
            <a:off x="966651" y="4811486"/>
            <a:ext cx="3126378" cy="435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File.cds</a:t>
            </a:r>
            <a:r>
              <a:rPr lang="en-US" dirty="0"/>
              <a:t> (definition)</a:t>
            </a:r>
          </a:p>
        </p:txBody>
      </p:sp>
      <p:sp>
        <p:nvSpPr>
          <p:cNvPr id="5" name="TextBox 4">
            <a:extLst>
              <a:ext uri="{FF2B5EF4-FFF2-40B4-BE49-F238E27FC236}">
                <a16:creationId xmlns:a16="http://schemas.microsoft.com/office/drawing/2014/main" id="{58C596F8-7587-4AEE-9538-14F4741F9D38}"/>
              </a:ext>
            </a:extLst>
          </p:cNvPr>
          <p:cNvSpPr txBox="1"/>
          <p:nvPr/>
        </p:nvSpPr>
        <p:spPr>
          <a:xfrm>
            <a:off x="1053737" y="5251269"/>
            <a:ext cx="2873829" cy="1477328"/>
          </a:xfrm>
          <a:prstGeom prst="rect">
            <a:avLst/>
          </a:prstGeom>
          <a:noFill/>
        </p:spPr>
        <p:txBody>
          <a:bodyPr wrap="square" rtlCol="0">
            <a:spAutoFit/>
          </a:bodyPr>
          <a:lstStyle/>
          <a:p>
            <a:r>
              <a:rPr lang="en-US" dirty="0"/>
              <a:t>Entity orders{</a:t>
            </a:r>
          </a:p>
          <a:p>
            <a:pPr lvl="1"/>
            <a:r>
              <a:rPr lang="en-US" dirty="0"/>
              <a:t>Id integer;</a:t>
            </a:r>
          </a:p>
          <a:p>
            <a:pPr lvl="1"/>
            <a:r>
              <a:rPr lang="en-US" dirty="0"/>
              <a:t>Company string;</a:t>
            </a:r>
          </a:p>
          <a:p>
            <a:pPr lvl="1"/>
            <a:r>
              <a:rPr lang="en-US" dirty="0"/>
              <a:t>Amount decimal(12,2);</a:t>
            </a:r>
          </a:p>
          <a:p>
            <a:r>
              <a:rPr lang="en-US" dirty="0"/>
              <a:t>}</a:t>
            </a:r>
          </a:p>
        </p:txBody>
      </p:sp>
      <p:sp>
        <p:nvSpPr>
          <p:cNvPr id="8" name="Rectangle: Rounded Corners 7">
            <a:extLst>
              <a:ext uri="{FF2B5EF4-FFF2-40B4-BE49-F238E27FC236}">
                <a16:creationId xmlns:a16="http://schemas.microsoft.com/office/drawing/2014/main" id="{225B3E5C-FF9E-43A2-86D0-1B0B618E1726}"/>
              </a:ext>
            </a:extLst>
          </p:cNvPr>
          <p:cNvSpPr/>
          <p:nvPr/>
        </p:nvSpPr>
        <p:spPr>
          <a:xfrm>
            <a:off x="5460274" y="3997234"/>
            <a:ext cx="2203269" cy="2063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CAPM</a:t>
            </a:r>
          </a:p>
          <a:p>
            <a:pPr algn="ctr"/>
            <a:r>
              <a:rPr lang="en-US" dirty="0"/>
              <a:t>(CDS Engine)</a:t>
            </a:r>
          </a:p>
          <a:p>
            <a:pPr algn="ctr"/>
            <a:endParaRPr lang="en-US" dirty="0"/>
          </a:p>
          <a:p>
            <a:pPr algn="ctr"/>
            <a:r>
              <a:rPr lang="en-US" dirty="0"/>
              <a:t>Node Dependency</a:t>
            </a:r>
          </a:p>
        </p:txBody>
      </p:sp>
      <p:sp>
        <p:nvSpPr>
          <p:cNvPr id="9" name="Arrow: Right 8">
            <a:extLst>
              <a:ext uri="{FF2B5EF4-FFF2-40B4-BE49-F238E27FC236}">
                <a16:creationId xmlns:a16="http://schemas.microsoft.com/office/drawing/2014/main" id="{74CA66D4-B238-4A7A-AB45-C6806737D585}"/>
              </a:ext>
            </a:extLst>
          </p:cNvPr>
          <p:cNvSpPr/>
          <p:nvPr/>
        </p:nvSpPr>
        <p:spPr>
          <a:xfrm>
            <a:off x="4093029" y="4754880"/>
            <a:ext cx="1367245" cy="252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C3215D45-0615-43FF-99F1-9BEEB13CB30C}"/>
              </a:ext>
            </a:extLst>
          </p:cNvPr>
          <p:cNvSpPr/>
          <p:nvPr/>
        </p:nvSpPr>
        <p:spPr>
          <a:xfrm>
            <a:off x="7663543" y="4114086"/>
            <a:ext cx="870857" cy="963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C995C7A-8051-44D4-BB9E-3C59404CF633}"/>
              </a:ext>
            </a:extLst>
          </p:cNvPr>
          <p:cNvSpPr/>
          <p:nvPr/>
        </p:nvSpPr>
        <p:spPr>
          <a:xfrm>
            <a:off x="8586652" y="4246891"/>
            <a:ext cx="1428205" cy="69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Code</a:t>
            </a:r>
          </a:p>
        </p:txBody>
      </p:sp>
      <p:cxnSp>
        <p:nvCxnSpPr>
          <p:cNvPr id="14" name="Straight Connector 13">
            <a:extLst>
              <a:ext uri="{FF2B5EF4-FFF2-40B4-BE49-F238E27FC236}">
                <a16:creationId xmlns:a16="http://schemas.microsoft.com/office/drawing/2014/main" id="{65E589FE-3549-4406-BEE1-CE182E4773A1}"/>
              </a:ext>
            </a:extLst>
          </p:cNvPr>
          <p:cNvCxnSpPr/>
          <p:nvPr/>
        </p:nvCxnSpPr>
        <p:spPr>
          <a:xfrm>
            <a:off x="7916092" y="3762103"/>
            <a:ext cx="0" cy="27954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59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First CAPM app</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170922" y="970954"/>
            <a:ext cx="11664027" cy="4247317"/>
          </a:xfrm>
          <a:prstGeom prst="rect">
            <a:avLst/>
          </a:prstGeom>
          <a:noFill/>
        </p:spPr>
        <p:txBody>
          <a:bodyPr wrap="square" rtlCol="0">
            <a:spAutoFit/>
          </a:bodyPr>
          <a:lstStyle/>
          <a:p>
            <a:pPr marL="342900" indent="-342900">
              <a:buAutoNum type="arabicPeriod"/>
            </a:pPr>
            <a:r>
              <a:rPr lang="en-US" dirty="0"/>
              <a:t>Install the CDS-DK (Development Kit), This kit contains the tools required to develop CAPM Application including a command line tool called </a:t>
            </a:r>
            <a:r>
              <a:rPr lang="en-US" dirty="0" err="1"/>
              <a:t>cds</a:t>
            </a:r>
            <a:r>
              <a:rPr lang="en-US" dirty="0"/>
              <a:t>  </a:t>
            </a:r>
            <a:r>
              <a:rPr lang="en-US" b="1" dirty="0" err="1"/>
              <a:t>npm</a:t>
            </a:r>
            <a:r>
              <a:rPr lang="en-US" b="1" dirty="0"/>
              <a:t> install –g @sap/</a:t>
            </a:r>
            <a:r>
              <a:rPr lang="en-US" b="1" dirty="0" err="1"/>
              <a:t>cds</a:t>
            </a:r>
            <a:r>
              <a:rPr lang="en-US" b="1" dirty="0"/>
              <a:t>-dk</a:t>
            </a:r>
          </a:p>
          <a:p>
            <a:pPr marL="342900" indent="-342900">
              <a:buAutoNum type="arabicPeriod"/>
            </a:pPr>
            <a:r>
              <a:rPr lang="en-US" dirty="0"/>
              <a:t>We will create a project folder, navigate inside and generate project skeleton and dependencies </a:t>
            </a:r>
            <a:r>
              <a:rPr lang="en-US" b="1" dirty="0" err="1"/>
              <a:t>cds</a:t>
            </a:r>
            <a:r>
              <a:rPr lang="en-US" b="1" dirty="0"/>
              <a:t> </a:t>
            </a:r>
            <a:r>
              <a:rPr lang="en-US" b="1" dirty="0" err="1"/>
              <a:t>init</a:t>
            </a:r>
            <a:r>
              <a:rPr lang="en-US" dirty="0"/>
              <a:t> needs to be executed inside project directory</a:t>
            </a:r>
          </a:p>
          <a:p>
            <a:pPr marL="342900" indent="-342900">
              <a:buAutoNum type="arabicPeriod"/>
            </a:pPr>
            <a:endParaRPr lang="en-US" dirty="0"/>
          </a:p>
          <a:p>
            <a:r>
              <a:rPr lang="en-US" b="1" dirty="0"/>
              <a:t>Basics of DB</a:t>
            </a:r>
          </a:p>
          <a:p>
            <a:pPr marL="285750" indent="-285750">
              <a:buFontTx/>
              <a:buChar char="-"/>
            </a:pPr>
            <a:r>
              <a:rPr lang="en-US" dirty="0"/>
              <a:t>Table</a:t>
            </a:r>
          </a:p>
          <a:p>
            <a:pPr marL="285750" indent="-285750">
              <a:buFontTx/>
              <a:buChar char="-"/>
            </a:pPr>
            <a:r>
              <a:rPr lang="en-US" dirty="0"/>
              <a:t>Primary Key</a:t>
            </a:r>
          </a:p>
          <a:p>
            <a:pPr marL="285750" indent="-285750">
              <a:buFontTx/>
              <a:buChar char="-"/>
            </a:pPr>
            <a:r>
              <a:rPr lang="en-US" dirty="0"/>
              <a:t>Foreign Key</a:t>
            </a:r>
          </a:p>
          <a:p>
            <a:pPr marL="285750" indent="-285750">
              <a:buFontTx/>
              <a:buChar char="-"/>
            </a:pPr>
            <a:r>
              <a:rPr lang="en-US" dirty="0"/>
              <a:t>Join</a:t>
            </a:r>
          </a:p>
          <a:p>
            <a:pPr marL="285750" indent="-285750">
              <a:buFontTx/>
              <a:buChar char="-"/>
            </a:pPr>
            <a:r>
              <a:rPr lang="en-US" dirty="0"/>
              <a:t>Check table</a:t>
            </a:r>
          </a:p>
          <a:p>
            <a:pPr marL="285750" indent="-285750">
              <a:buFontTx/>
              <a:buChar char="-"/>
            </a:pPr>
            <a:r>
              <a:rPr lang="en-US" dirty="0"/>
              <a:t>Views</a:t>
            </a:r>
          </a:p>
          <a:p>
            <a:pPr marL="285750" indent="-285750">
              <a:buFontTx/>
              <a:buChar char="-"/>
            </a:pPr>
            <a:r>
              <a:rPr lang="en-US" dirty="0"/>
              <a:t>Data types</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3180315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1E6BF-4F71-2ADA-EA51-EFA60B84C746}"/>
              </a:ext>
            </a:extLst>
          </p:cNvPr>
          <p:cNvSpPr>
            <a:spLocks noGrp="1"/>
          </p:cNvSpPr>
          <p:nvPr>
            <p:ph type="sldNum" sz="quarter" idx="12"/>
          </p:nvPr>
        </p:nvSpPr>
        <p:spPr/>
        <p:txBody>
          <a:bodyPr/>
          <a:lstStyle/>
          <a:p>
            <a:fld id="{57F9AF9E-ED51-4F62-9170-299651997670}" type="slidenum">
              <a:rPr lang="en-IN" smtClean="0"/>
              <a:t>8</a:t>
            </a:fld>
            <a:endParaRPr lang="en-IN"/>
          </a:p>
        </p:txBody>
      </p:sp>
      <p:sp>
        <p:nvSpPr>
          <p:cNvPr id="4" name="Rectangle 3">
            <a:extLst>
              <a:ext uri="{FF2B5EF4-FFF2-40B4-BE49-F238E27FC236}">
                <a16:creationId xmlns:a16="http://schemas.microsoft.com/office/drawing/2014/main" id="{C65442D0-4E25-485F-3C1B-46F5AF0E3FB3}"/>
              </a:ext>
            </a:extLst>
          </p:cNvPr>
          <p:cNvSpPr/>
          <p:nvPr/>
        </p:nvSpPr>
        <p:spPr>
          <a:xfrm>
            <a:off x="838200" y="5602941"/>
            <a:ext cx="6257365" cy="90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layer</a:t>
            </a:r>
          </a:p>
          <a:p>
            <a:pPr algn="ctr"/>
            <a:r>
              <a:rPr lang="en-US" dirty="0"/>
              <a:t>Tables, Constraints, Views, Structure, types, …</a:t>
            </a:r>
          </a:p>
          <a:p>
            <a:pPr algn="ctr"/>
            <a:r>
              <a:rPr lang="en-US" dirty="0"/>
              <a:t>+ demo data</a:t>
            </a:r>
          </a:p>
        </p:txBody>
      </p:sp>
      <p:sp>
        <p:nvSpPr>
          <p:cNvPr id="5" name="Rectangle 4">
            <a:extLst>
              <a:ext uri="{FF2B5EF4-FFF2-40B4-BE49-F238E27FC236}">
                <a16:creationId xmlns:a16="http://schemas.microsoft.com/office/drawing/2014/main" id="{292BA08E-361C-DC2E-057F-3643CD121886}"/>
              </a:ext>
            </a:extLst>
          </p:cNvPr>
          <p:cNvSpPr/>
          <p:nvPr/>
        </p:nvSpPr>
        <p:spPr>
          <a:xfrm>
            <a:off x="838199" y="3783106"/>
            <a:ext cx="6257365" cy="1694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Layer – Business logic layer</a:t>
            </a:r>
          </a:p>
          <a:p>
            <a:pPr algn="ctr"/>
            <a:r>
              <a:rPr lang="en-US" dirty="0"/>
              <a:t>Application logic, processing, validations, rules, customizing’s, utilize framework, call DB layer</a:t>
            </a:r>
          </a:p>
          <a:p>
            <a:pPr algn="ctr"/>
            <a:endParaRPr lang="en-US" dirty="0"/>
          </a:p>
          <a:p>
            <a:pPr algn="ctr"/>
            <a:r>
              <a:rPr lang="en-US" dirty="0"/>
              <a:t>FM, Rep, Classes…</a:t>
            </a:r>
          </a:p>
        </p:txBody>
      </p:sp>
      <p:sp>
        <p:nvSpPr>
          <p:cNvPr id="6" name="Rectangle 5">
            <a:extLst>
              <a:ext uri="{FF2B5EF4-FFF2-40B4-BE49-F238E27FC236}">
                <a16:creationId xmlns:a16="http://schemas.microsoft.com/office/drawing/2014/main" id="{8A78F1C2-5733-0800-0534-B9F45DC764A0}"/>
              </a:ext>
            </a:extLst>
          </p:cNvPr>
          <p:cNvSpPr/>
          <p:nvPr/>
        </p:nvSpPr>
        <p:spPr>
          <a:xfrm>
            <a:off x="838199" y="2671482"/>
            <a:ext cx="6257365" cy="986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Layer</a:t>
            </a:r>
          </a:p>
          <a:p>
            <a:pPr algn="ctr"/>
            <a:r>
              <a:rPr lang="en-US" dirty="0"/>
              <a:t>Expose data and abstract the information from API</a:t>
            </a:r>
          </a:p>
          <a:p>
            <a:pPr algn="ctr"/>
            <a:r>
              <a:rPr lang="en-US" dirty="0"/>
              <a:t>OData services</a:t>
            </a:r>
          </a:p>
        </p:txBody>
      </p:sp>
      <p:sp>
        <p:nvSpPr>
          <p:cNvPr id="7" name="Rectangle 6">
            <a:extLst>
              <a:ext uri="{FF2B5EF4-FFF2-40B4-BE49-F238E27FC236}">
                <a16:creationId xmlns:a16="http://schemas.microsoft.com/office/drawing/2014/main" id="{0B4C1DD8-D71E-D48E-F94D-D8D69C619D47}"/>
              </a:ext>
            </a:extLst>
          </p:cNvPr>
          <p:cNvSpPr/>
          <p:nvPr/>
        </p:nvSpPr>
        <p:spPr>
          <a:xfrm>
            <a:off x="838198" y="1030941"/>
            <a:ext cx="6257365" cy="986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 – User experience</a:t>
            </a:r>
          </a:p>
          <a:p>
            <a:pPr algn="ctr"/>
            <a:r>
              <a:rPr lang="en-US" dirty="0"/>
              <a:t>MVC architecture + Annotations</a:t>
            </a:r>
          </a:p>
        </p:txBody>
      </p:sp>
      <p:sp>
        <p:nvSpPr>
          <p:cNvPr id="8" name="Oval 7">
            <a:extLst>
              <a:ext uri="{FF2B5EF4-FFF2-40B4-BE49-F238E27FC236}">
                <a16:creationId xmlns:a16="http://schemas.microsoft.com/office/drawing/2014/main" id="{221C94CA-FB45-C73F-D908-41589C462DD6}"/>
              </a:ext>
            </a:extLst>
          </p:cNvPr>
          <p:cNvSpPr/>
          <p:nvPr/>
        </p:nvSpPr>
        <p:spPr>
          <a:xfrm>
            <a:off x="3841374" y="2232212"/>
            <a:ext cx="251012" cy="206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8F7C3C-81A9-741A-CA69-9893CB5CDC13}"/>
              </a:ext>
            </a:extLst>
          </p:cNvPr>
          <p:cNvCxnSpPr>
            <a:stCxn id="7" idx="2"/>
            <a:endCxn id="6" idx="0"/>
          </p:cNvCxnSpPr>
          <p:nvPr/>
        </p:nvCxnSpPr>
        <p:spPr>
          <a:xfrm>
            <a:off x="3966881" y="2017059"/>
            <a:ext cx="1" cy="654423"/>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58495D4-9574-38CE-C45B-ECEE4616CCA0}"/>
              </a:ext>
            </a:extLst>
          </p:cNvPr>
          <p:cNvSpPr/>
          <p:nvPr/>
        </p:nvSpPr>
        <p:spPr>
          <a:xfrm>
            <a:off x="9767047" y="4941562"/>
            <a:ext cx="1586753" cy="753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
        <p:nvSpPr>
          <p:cNvPr id="12" name="Rectangle 11">
            <a:extLst>
              <a:ext uri="{FF2B5EF4-FFF2-40B4-BE49-F238E27FC236}">
                <a16:creationId xmlns:a16="http://schemas.microsoft.com/office/drawing/2014/main" id="{8BC2B167-E297-63FE-B845-C81A2793FD22}"/>
              </a:ext>
            </a:extLst>
          </p:cNvPr>
          <p:cNvSpPr/>
          <p:nvPr/>
        </p:nvSpPr>
        <p:spPr>
          <a:xfrm>
            <a:off x="9767047" y="5799324"/>
            <a:ext cx="1586753" cy="753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NoSQL</a:t>
            </a:r>
          </a:p>
        </p:txBody>
      </p:sp>
      <p:sp>
        <p:nvSpPr>
          <p:cNvPr id="13" name="TextBox 12">
            <a:extLst>
              <a:ext uri="{FF2B5EF4-FFF2-40B4-BE49-F238E27FC236}">
                <a16:creationId xmlns:a16="http://schemas.microsoft.com/office/drawing/2014/main" id="{3EC90659-921D-BA7E-8C31-33FA3239F8E1}"/>
              </a:ext>
            </a:extLst>
          </p:cNvPr>
          <p:cNvSpPr txBox="1"/>
          <p:nvPr/>
        </p:nvSpPr>
        <p:spPr>
          <a:xfrm>
            <a:off x="7808259" y="5799324"/>
            <a:ext cx="1586753" cy="369332"/>
          </a:xfrm>
          <a:prstGeom prst="rect">
            <a:avLst/>
          </a:prstGeom>
          <a:noFill/>
        </p:spPr>
        <p:txBody>
          <a:bodyPr wrap="square" rtlCol="0">
            <a:spAutoFit/>
          </a:bodyPr>
          <a:lstStyle/>
          <a:p>
            <a:r>
              <a:rPr lang="en-US" dirty="0"/>
              <a:t>SQLite - free</a:t>
            </a:r>
          </a:p>
        </p:txBody>
      </p:sp>
    </p:spTree>
    <p:extLst>
      <p:ext uri="{BB962C8B-B14F-4D97-AF65-F5344CB8AC3E}">
        <p14:creationId xmlns:p14="http://schemas.microsoft.com/office/powerpoint/2010/main" val="181357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Creating First DB</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2585323"/>
          </a:xfrm>
          <a:prstGeom prst="rect">
            <a:avLst/>
          </a:prstGeom>
          <a:noFill/>
        </p:spPr>
        <p:txBody>
          <a:bodyPr wrap="square" rtlCol="0">
            <a:spAutoFit/>
          </a:bodyPr>
          <a:lstStyle/>
          <a:p>
            <a:pPr marL="342900" indent="-342900">
              <a:buAutoNum type="arabicPeriod"/>
            </a:pPr>
            <a:r>
              <a:rPr lang="en-US" dirty="0"/>
              <a:t>Add a local database which helps us building and testing CAPM app locally in our computer, using a </a:t>
            </a:r>
            <a:r>
              <a:rPr lang="en-US" dirty="0" err="1"/>
              <a:t>sqlite</a:t>
            </a:r>
            <a:r>
              <a:rPr lang="en-US" dirty="0"/>
              <a:t> database which is free and a file system based database which we can use.</a:t>
            </a:r>
          </a:p>
          <a:p>
            <a:pPr marL="342900" indent="-342900">
              <a:buAutoNum type="arabicPeriod"/>
            </a:pPr>
            <a:r>
              <a:rPr lang="en-US" dirty="0"/>
              <a:t>Command – </a:t>
            </a:r>
            <a:r>
              <a:rPr lang="en-US" b="1" dirty="0" err="1"/>
              <a:t>npm</a:t>
            </a:r>
            <a:r>
              <a:rPr lang="en-US" b="1" dirty="0"/>
              <a:t> install sqlite@3 --save-dev</a:t>
            </a:r>
          </a:p>
          <a:p>
            <a:pPr marL="342900" indent="-342900">
              <a:buAutoNum type="arabicPeriod"/>
            </a:pPr>
            <a:r>
              <a:rPr lang="en-US" dirty="0"/>
              <a:t>EPM Data Model = Enterprise procurement Model</a:t>
            </a:r>
          </a:p>
          <a:p>
            <a:pPr marL="342900" indent="-342900">
              <a:buAutoNum type="arabicPeriod"/>
            </a:pPr>
            <a:r>
              <a:rPr lang="en-US" dirty="0"/>
              <a:t>Created first </a:t>
            </a:r>
            <a:r>
              <a:rPr lang="en-US" dirty="0" err="1"/>
              <a:t>datamodel.cds</a:t>
            </a:r>
            <a:r>
              <a:rPr lang="en-US" dirty="0"/>
              <a:t> file with database tables</a:t>
            </a:r>
          </a:p>
          <a:p>
            <a:pPr marL="342900" indent="-342900">
              <a:buAutoNum type="arabicPeriod"/>
            </a:pPr>
            <a:r>
              <a:rPr lang="en-US" dirty="0"/>
              <a:t>Went to DB folder and run </a:t>
            </a:r>
            <a:r>
              <a:rPr lang="en-US" b="1" dirty="0" err="1"/>
              <a:t>cds</a:t>
            </a:r>
            <a:r>
              <a:rPr lang="en-US" b="1" dirty="0"/>
              <a:t> </a:t>
            </a:r>
            <a:r>
              <a:rPr lang="en-US" b="1" dirty="0" err="1"/>
              <a:t>complile</a:t>
            </a:r>
            <a:r>
              <a:rPr lang="en-US" b="1" dirty="0"/>
              <a:t> </a:t>
            </a:r>
            <a:r>
              <a:rPr lang="en-US" dirty="0" err="1"/>
              <a:t>datamodel.cds</a:t>
            </a:r>
            <a:r>
              <a:rPr lang="en-US" dirty="0"/>
              <a:t> </a:t>
            </a:r>
            <a:r>
              <a:rPr lang="en-US" b="1" dirty="0"/>
              <a:t>-2 </a:t>
            </a:r>
            <a:r>
              <a:rPr lang="en-US" b="1" dirty="0" err="1"/>
              <a:t>sql</a:t>
            </a:r>
            <a:endParaRPr lang="en-US" b="1" dirty="0"/>
          </a:p>
          <a:p>
            <a:pPr marL="342900" indent="-342900">
              <a:buAutoNum type="arabicPeriod"/>
            </a:pPr>
            <a:r>
              <a:rPr lang="en-US" dirty="0"/>
              <a:t>Deploy our CDS file to the </a:t>
            </a:r>
            <a:r>
              <a:rPr lang="en-US" dirty="0" err="1"/>
              <a:t>sqlite</a:t>
            </a:r>
            <a:r>
              <a:rPr lang="en-US" dirty="0"/>
              <a:t> DB </a:t>
            </a:r>
            <a:r>
              <a:rPr lang="en-US" b="1" dirty="0" err="1"/>
              <a:t>cds</a:t>
            </a:r>
            <a:r>
              <a:rPr lang="en-US" b="1" dirty="0"/>
              <a:t> deploy --to </a:t>
            </a:r>
            <a:r>
              <a:rPr lang="en-US" b="1" dirty="0" err="1"/>
              <a:t>sqlite:anubhav.db</a:t>
            </a:r>
            <a:endParaRPr lang="en-US" b="1" dirty="0"/>
          </a:p>
          <a:p>
            <a:pPr marL="342900" indent="-342900">
              <a:buAutoNum type="arabicPeriod"/>
            </a:pPr>
            <a:r>
              <a:rPr lang="en-US" dirty="0"/>
              <a:t>We can now install SQLite </a:t>
            </a:r>
            <a:r>
              <a:rPr lang="en-US" dirty="0">
                <a:hlinkClick r:id="rId3"/>
              </a:rPr>
              <a:t>Command line tool</a:t>
            </a:r>
            <a:r>
              <a:rPr lang="en-US" dirty="0"/>
              <a:t> to access </a:t>
            </a:r>
          </a:p>
          <a:p>
            <a:pPr marL="342900" indent="-342900">
              <a:buAutoNum type="arabicPeriod"/>
            </a:pPr>
            <a:r>
              <a:rPr lang="en-US" dirty="0"/>
              <a:t>Added the foreign key between </a:t>
            </a:r>
            <a:r>
              <a:rPr lang="en-US" dirty="0" err="1"/>
              <a:t>db</a:t>
            </a:r>
            <a:r>
              <a:rPr lang="en-US" dirty="0"/>
              <a:t> tables.</a:t>
            </a:r>
          </a:p>
        </p:txBody>
      </p:sp>
      <p:sp>
        <p:nvSpPr>
          <p:cNvPr id="2" name="Rectangle 1">
            <a:extLst>
              <a:ext uri="{FF2B5EF4-FFF2-40B4-BE49-F238E27FC236}">
                <a16:creationId xmlns:a16="http://schemas.microsoft.com/office/drawing/2014/main" id="{C754B4E3-A6D2-4D0C-A33F-784BCCDDFE30}"/>
              </a:ext>
            </a:extLst>
          </p:cNvPr>
          <p:cNvSpPr/>
          <p:nvPr/>
        </p:nvSpPr>
        <p:spPr>
          <a:xfrm>
            <a:off x="2868369" y="4083608"/>
            <a:ext cx="2090057"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Partners</a:t>
            </a:r>
          </a:p>
          <a:p>
            <a:pPr algn="ctr"/>
            <a:r>
              <a:rPr lang="en-US" dirty="0"/>
              <a:t>(Customer, Vendor)</a:t>
            </a:r>
          </a:p>
        </p:txBody>
      </p:sp>
      <p:sp>
        <p:nvSpPr>
          <p:cNvPr id="5" name="Rectangle 4">
            <a:extLst>
              <a:ext uri="{FF2B5EF4-FFF2-40B4-BE49-F238E27FC236}">
                <a16:creationId xmlns:a16="http://schemas.microsoft.com/office/drawing/2014/main" id="{61A6A024-CA9E-4CD9-8FEC-3DDC6F303663}"/>
              </a:ext>
            </a:extLst>
          </p:cNvPr>
          <p:cNvSpPr/>
          <p:nvPr/>
        </p:nvSpPr>
        <p:spPr>
          <a:xfrm>
            <a:off x="357051" y="4083608"/>
            <a:ext cx="1832049"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Addresses</a:t>
            </a:r>
          </a:p>
        </p:txBody>
      </p:sp>
      <p:cxnSp>
        <p:nvCxnSpPr>
          <p:cNvPr id="9" name="Straight Connector 8">
            <a:extLst>
              <a:ext uri="{FF2B5EF4-FFF2-40B4-BE49-F238E27FC236}">
                <a16:creationId xmlns:a16="http://schemas.microsoft.com/office/drawing/2014/main" id="{D59032E6-24E7-4466-B0C2-18B0AEAC9D62}"/>
              </a:ext>
            </a:extLst>
          </p:cNvPr>
          <p:cNvCxnSpPr>
            <a:stCxn id="5" idx="3"/>
            <a:endCxn id="2" idx="1"/>
          </p:cNvCxnSpPr>
          <p:nvPr/>
        </p:nvCxnSpPr>
        <p:spPr>
          <a:xfrm>
            <a:off x="2189100" y="4519037"/>
            <a:ext cx="67926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32CF7E-AC51-42D5-BD5E-279928D1C9F4}"/>
              </a:ext>
            </a:extLst>
          </p:cNvPr>
          <p:cNvSpPr/>
          <p:nvPr/>
        </p:nvSpPr>
        <p:spPr>
          <a:xfrm>
            <a:off x="10375158" y="4083608"/>
            <a:ext cx="1736255" cy="87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sp>
        <p:nvSpPr>
          <p:cNvPr id="11" name="Rectangle 10">
            <a:extLst>
              <a:ext uri="{FF2B5EF4-FFF2-40B4-BE49-F238E27FC236}">
                <a16:creationId xmlns:a16="http://schemas.microsoft.com/office/drawing/2014/main" id="{1623B74A-76C9-4741-B29D-77590BC0E920}"/>
              </a:ext>
            </a:extLst>
          </p:cNvPr>
          <p:cNvSpPr/>
          <p:nvPr/>
        </p:nvSpPr>
        <p:spPr>
          <a:xfrm>
            <a:off x="10375158" y="3059887"/>
            <a:ext cx="17362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Texts</a:t>
            </a:r>
          </a:p>
        </p:txBody>
      </p:sp>
      <p:cxnSp>
        <p:nvCxnSpPr>
          <p:cNvPr id="13" name="Connector: Elbow 12">
            <a:extLst>
              <a:ext uri="{FF2B5EF4-FFF2-40B4-BE49-F238E27FC236}">
                <a16:creationId xmlns:a16="http://schemas.microsoft.com/office/drawing/2014/main" id="{8E4C5AAC-F4CD-4EB8-982B-7788609D8D1D}"/>
              </a:ext>
            </a:extLst>
          </p:cNvPr>
          <p:cNvCxnSpPr>
            <a:stCxn id="10" idx="0"/>
            <a:endCxn id="11" idx="2"/>
          </p:cNvCxnSpPr>
          <p:nvPr/>
        </p:nvCxnSpPr>
        <p:spPr>
          <a:xfrm rot="5400000" flipH="1" flipV="1">
            <a:off x="11086966" y="3927288"/>
            <a:ext cx="3126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ED77349-8CD4-4BD3-82AA-16E44924AA5A}"/>
              </a:ext>
            </a:extLst>
          </p:cNvPr>
          <p:cNvSpPr/>
          <p:nvPr/>
        </p:nvSpPr>
        <p:spPr>
          <a:xfrm>
            <a:off x="6465009" y="4013940"/>
            <a:ext cx="2064657" cy="940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Orders</a:t>
            </a:r>
          </a:p>
        </p:txBody>
      </p:sp>
      <p:cxnSp>
        <p:nvCxnSpPr>
          <p:cNvPr id="16" name="Connector: Elbow 15">
            <a:extLst>
              <a:ext uri="{FF2B5EF4-FFF2-40B4-BE49-F238E27FC236}">
                <a16:creationId xmlns:a16="http://schemas.microsoft.com/office/drawing/2014/main" id="{30388E46-9327-4FBD-9D25-DBF4DD01C55B}"/>
              </a:ext>
            </a:extLst>
          </p:cNvPr>
          <p:cNvCxnSpPr>
            <a:stCxn id="14" idx="1"/>
            <a:endCxn id="2" idx="3"/>
          </p:cNvCxnSpPr>
          <p:nvPr/>
        </p:nvCxnSpPr>
        <p:spPr>
          <a:xfrm rot="10800000" flipV="1">
            <a:off x="4958427" y="4484203"/>
            <a:ext cx="1506583" cy="348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9CF5CF-83EB-4D34-ABDD-0A92EFFA5B6C}"/>
              </a:ext>
            </a:extLst>
          </p:cNvPr>
          <p:cNvSpPr txBox="1"/>
          <p:nvPr/>
        </p:nvSpPr>
        <p:spPr>
          <a:xfrm>
            <a:off x="5054220" y="4118443"/>
            <a:ext cx="1576252" cy="369332"/>
          </a:xfrm>
          <a:prstGeom prst="rect">
            <a:avLst/>
          </a:prstGeom>
          <a:noFill/>
        </p:spPr>
        <p:txBody>
          <a:bodyPr wrap="square" rtlCol="0">
            <a:spAutoFit/>
          </a:bodyPr>
          <a:lstStyle/>
          <a:p>
            <a:r>
              <a:rPr lang="en-US" dirty="0"/>
              <a:t>1	*</a:t>
            </a:r>
          </a:p>
        </p:txBody>
      </p:sp>
      <p:sp>
        <p:nvSpPr>
          <p:cNvPr id="18" name="Rectangle: Rounded Corners 17">
            <a:extLst>
              <a:ext uri="{FF2B5EF4-FFF2-40B4-BE49-F238E27FC236}">
                <a16:creationId xmlns:a16="http://schemas.microsoft.com/office/drawing/2014/main" id="{AF24DC4F-72A9-4FB2-AC93-C299C714231F}"/>
              </a:ext>
            </a:extLst>
          </p:cNvPr>
          <p:cNvSpPr/>
          <p:nvPr/>
        </p:nvSpPr>
        <p:spPr>
          <a:xfrm>
            <a:off x="6477709" y="5494397"/>
            <a:ext cx="2064657" cy="924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Order Items</a:t>
            </a:r>
          </a:p>
        </p:txBody>
      </p:sp>
      <p:cxnSp>
        <p:nvCxnSpPr>
          <p:cNvPr id="20" name="Connector: Elbow 19">
            <a:extLst>
              <a:ext uri="{FF2B5EF4-FFF2-40B4-BE49-F238E27FC236}">
                <a16:creationId xmlns:a16="http://schemas.microsoft.com/office/drawing/2014/main" id="{1C171DF5-3052-4D2A-9C99-7587CD85CB6D}"/>
              </a:ext>
            </a:extLst>
          </p:cNvPr>
          <p:cNvCxnSpPr>
            <a:stCxn id="14" idx="2"/>
            <a:endCxn id="18" idx="0"/>
          </p:cNvCxnSpPr>
          <p:nvPr/>
        </p:nvCxnSpPr>
        <p:spPr>
          <a:xfrm rot="16200000" flipH="1">
            <a:off x="7233723" y="5218081"/>
            <a:ext cx="539931"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63B6F57-08E1-496F-BEAB-0BA54236F8C1}"/>
              </a:ext>
            </a:extLst>
          </p:cNvPr>
          <p:cNvCxnSpPr>
            <a:cxnSpLocks/>
            <a:stCxn id="18" idx="3"/>
            <a:endCxn id="10" idx="1"/>
          </p:cNvCxnSpPr>
          <p:nvPr/>
        </p:nvCxnSpPr>
        <p:spPr>
          <a:xfrm flipV="1">
            <a:off x="8542366" y="4519037"/>
            <a:ext cx="1832792" cy="143763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A20124-5243-402B-B8B1-C42164DCCCFF}"/>
              </a:ext>
            </a:extLst>
          </p:cNvPr>
          <p:cNvSpPr txBox="1"/>
          <p:nvPr/>
        </p:nvSpPr>
        <p:spPr>
          <a:xfrm>
            <a:off x="7662799" y="4990234"/>
            <a:ext cx="879567" cy="369332"/>
          </a:xfrm>
          <a:prstGeom prst="rect">
            <a:avLst/>
          </a:prstGeom>
          <a:noFill/>
        </p:spPr>
        <p:txBody>
          <a:bodyPr wrap="square" rtlCol="0">
            <a:spAutoFit/>
          </a:bodyPr>
          <a:lstStyle/>
          <a:p>
            <a:r>
              <a:rPr lang="en-US" dirty="0"/>
              <a:t>1..*</a:t>
            </a:r>
          </a:p>
        </p:txBody>
      </p:sp>
      <p:sp>
        <p:nvSpPr>
          <p:cNvPr id="25" name="Rectangle 24">
            <a:extLst>
              <a:ext uri="{FF2B5EF4-FFF2-40B4-BE49-F238E27FC236}">
                <a16:creationId xmlns:a16="http://schemas.microsoft.com/office/drawing/2014/main" id="{9AD39765-21C4-42B3-9D11-3144BE2ECEB1}"/>
              </a:ext>
            </a:extLst>
          </p:cNvPr>
          <p:cNvSpPr/>
          <p:nvPr/>
        </p:nvSpPr>
        <p:spPr>
          <a:xfrm>
            <a:off x="236131" y="5166131"/>
            <a:ext cx="5066387" cy="369332"/>
          </a:xfrm>
          <a:prstGeom prst="rect">
            <a:avLst/>
          </a:prstGeom>
        </p:spPr>
        <p:txBody>
          <a:bodyPr wrap="none">
            <a:spAutoFit/>
          </a:bodyPr>
          <a:lstStyle/>
          <a:p>
            <a:r>
              <a:rPr lang="en-US" dirty="0"/>
              <a:t>https://www.youtube.com/watch?v=1tk4DUOXXQw</a:t>
            </a:r>
          </a:p>
        </p:txBody>
      </p:sp>
    </p:spTree>
    <p:extLst>
      <p:ext uri="{BB962C8B-B14F-4D97-AF65-F5344CB8AC3E}">
        <p14:creationId xmlns:p14="http://schemas.microsoft.com/office/powerpoint/2010/main" val="158035980"/>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6336</TotalTime>
  <Words>1356</Words>
  <Application>Microsoft Office PowerPoint</Application>
  <PresentationFormat>Widescreen</PresentationFormat>
  <Paragraphs>211</Paragraphs>
  <Slides>22</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72-Regular</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5769</cp:revision>
  <dcterms:created xsi:type="dcterms:W3CDTF">2020-10-03T07:29:13Z</dcterms:created>
  <dcterms:modified xsi:type="dcterms:W3CDTF">2022-11-08T07:33:40Z</dcterms:modified>
</cp:coreProperties>
</file>